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74" r:id="rId3"/>
    <p:sldId id="258" r:id="rId4"/>
    <p:sldId id="260" r:id="rId5"/>
    <p:sldId id="285" r:id="rId6"/>
    <p:sldId id="281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76" autoAdjust="0"/>
    <p:restoredTop sz="94660"/>
  </p:normalViewPr>
  <p:slideViewPr>
    <p:cSldViewPr snapToGrid="0">
      <p:cViewPr>
        <p:scale>
          <a:sx n="66" d="100"/>
          <a:sy n="66" d="100"/>
        </p:scale>
        <p:origin x="-81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08ACE0F-9530-4219-B652-21D51AB6641A}" type="datetimeFigureOut">
              <a:rPr lang="ar-JO" smtClean="0"/>
              <a:t>06/07/1445</a:t>
            </a:fld>
            <a:endParaRPr lang="ar-JO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A4DE49-00FA-4FF8-B292-AA55E8846176}" type="slidenum">
              <a:rPr lang="ar-JO" smtClean="0"/>
              <a:t>‹#›</a:t>
            </a:fld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76579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4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3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5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4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7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1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B91F-A55E-4B54-913D-863F093EFA8B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03A5-F2D6-4F9B-A970-C1ABD1DBD2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992"/>
            <a:ext cx="12191999" cy="24539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 : Mobile 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763" y="2911573"/>
            <a:ext cx="9734939" cy="28547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Members of the group</a:t>
            </a:r>
            <a:r>
              <a:rPr lang="ar-JO" dirty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Feras Sameer Saleem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Mohammed Ghasan Alqunbar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68692" y="5962683"/>
            <a:ext cx="6954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Under the supervision of Dr. Ikhlas Almukahel </a:t>
            </a:r>
          </a:p>
        </p:txBody>
      </p:sp>
      <p:sp>
        <p:nvSpPr>
          <p:cNvPr id="6" name="عنصر نائب للتذييل 13">
            <a:extLst>
              <a:ext uri="{FF2B5EF4-FFF2-40B4-BE49-F238E27FC236}">
                <a16:creationId xmlns:a16="http://schemas.microsoft.com/office/drawing/2014/main" id="{05B5CB3F-5D2B-3DE1-13D5-91A643CA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6916" cy="365125"/>
          </a:xfrm>
        </p:spPr>
        <p:txBody>
          <a:bodyPr/>
          <a:lstStyle/>
          <a:p>
            <a:r>
              <a:rPr lang="en-US" sz="16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7025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36" y="110428"/>
            <a:ext cx="9404723" cy="806915"/>
          </a:xfrm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Document Control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6270"/>
              </p:ext>
            </p:extLst>
          </p:nvPr>
        </p:nvGraphicFramePr>
        <p:xfrm>
          <a:off x="1935025" y="1390085"/>
          <a:ext cx="9037775" cy="2089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5997678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Document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Document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Feras Sameer Saleem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Mohammed Ghassan Alqunbar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Last Saved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5303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Requirement Of Mobile 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1179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9AF14CF6-28C3-BCAC-32B0-9893B1419EDC}"/>
              </a:ext>
            </a:extLst>
          </p:cNvPr>
          <p:cNvSpPr txBox="1">
            <a:spLocks/>
          </p:cNvSpPr>
          <p:nvPr/>
        </p:nvSpPr>
        <p:spPr>
          <a:xfrm>
            <a:off x="1636106" y="745430"/>
            <a:ext cx="4876799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Document Information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EC8F3BD-A9A5-81EA-EE5E-7E9D92866644}"/>
              </a:ext>
            </a:extLst>
          </p:cNvPr>
          <p:cNvSpPr txBox="1">
            <a:spLocks/>
          </p:cNvSpPr>
          <p:nvPr/>
        </p:nvSpPr>
        <p:spPr>
          <a:xfrm>
            <a:off x="1794076" y="3411354"/>
            <a:ext cx="3679441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Document History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A71FE0D4-22BA-19D2-0F45-F8C84D0A2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9758"/>
              </p:ext>
            </p:extLst>
          </p:nvPr>
        </p:nvGraphicFramePr>
        <p:xfrm>
          <a:off x="1935025" y="4060951"/>
          <a:ext cx="9037775" cy="62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24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2351547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2610981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Issue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[1.0]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16/01/2024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A3D09B7F-6E58-35AD-426D-7A4A50293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273015"/>
              </p:ext>
            </p:extLst>
          </p:nvPr>
        </p:nvGraphicFramePr>
        <p:xfrm>
          <a:off x="1935025" y="5512442"/>
          <a:ext cx="9037775" cy="1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70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3208938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1588197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  <a:gridCol w="1671933">
                  <a:extLst>
                    <a:ext uri="{9D8B030D-6E8A-4147-A177-3AD203B41FA5}">
                      <a16:colId xmlns:a16="http://schemas.microsoft.com/office/drawing/2014/main" val="2862368699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Signature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Feras Sameer Saleem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Project Review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Mohammed Ghassan Alqunbar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Mohammed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Quality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Feras Sameer Saleem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Feras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12/01/2024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E3267B8A-994A-1E9D-A7E0-C6D2B8EDC310}"/>
              </a:ext>
            </a:extLst>
          </p:cNvPr>
          <p:cNvSpPr txBox="1">
            <a:spLocks/>
          </p:cNvSpPr>
          <p:nvPr/>
        </p:nvSpPr>
        <p:spPr>
          <a:xfrm>
            <a:off x="1754748" y="4842248"/>
            <a:ext cx="4350001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Document approvals</a:t>
            </a:r>
          </a:p>
        </p:txBody>
      </p:sp>
      <p:sp>
        <p:nvSpPr>
          <p:cNvPr id="14" name="عنصر نائب للتذييل 13">
            <a:extLst>
              <a:ext uri="{FF2B5EF4-FFF2-40B4-BE49-F238E27FC236}">
                <a16:creationId xmlns:a16="http://schemas.microsoft.com/office/drawing/2014/main" id="{8894135C-3ED9-582D-7E88-83D87E05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6916" cy="365125"/>
          </a:xfrm>
        </p:spPr>
        <p:txBody>
          <a:bodyPr/>
          <a:lstStyle/>
          <a:p>
            <a:r>
              <a:rPr lang="en-US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055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of Contents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160678" y="1739115"/>
            <a:ext cx="988157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&lt;PROJECT NAME&gt;……………………………….……………………………………...	a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&lt;PROJECT REFERENCE&gt;………………………………………………………………..	a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CONTROL…………………………………………………………….…….b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INFORMATION…………………………..……………….………….b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HISTORY………………………………..………………………..……b</a:t>
            </a:r>
          </a:p>
          <a:p>
            <a:pPr lvl="1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 APPROVALS…………………………..……………………………..b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STANDARDS…………………………………………………………………....1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OBJECTIVES………………………………………...………….………………1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ROLES AND RESPONSIBILITIES……………………………….……………...1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QUALITY CONTROL APPROACH…………………………………….…………………3</a:t>
            </a:r>
          </a:p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APPENDICES………………………………………………………………………………4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عنصر نائب للتذييل 13">
            <a:extLst>
              <a:ext uri="{FF2B5EF4-FFF2-40B4-BE49-F238E27FC236}">
                <a16:creationId xmlns:a16="http://schemas.microsoft.com/office/drawing/2014/main" id="{6A96A487-B98D-4BF8-34AF-5F030D44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6916" cy="365125"/>
          </a:xfrm>
        </p:spPr>
        <p:txBody>
          <a:bodyPr/>
          <a:lstStyle/>
          <a:p>
            <a:r>
              <a:rPr lang="en-US" sz="16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934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13">
            <a:extLst>
              <a:ext uri="{FF2B5EF4-FFF2-40B4-BE49-F238E27FC236}">
                <a16:creationId xmlns:a16="http://schemas.microsoft.com/office/drawing/2014/main" id="{191CFD37-0D82-6BD2-1D8A-09A57A4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6916" cy="365125"/>
          </a:xfrm>
        </p:spPr>
        <p:txBody>
          <a:bodyPr/>
          <a:lstStyle/>
          <a:p>
            <a:r>
              <a:rPr lang="en-US" sz="1600" b="1" dirty="0"/>
              <a:t>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395E6E-CDDD-C1A7-3ED0-208E32EE89BC}"/>
              </a:ext>
            </a:extLst>
          </p:cNvPr>
          <p:cNvSpPr txBox="1">
            <a:spLocks/>
          </p:cNvSpPr>
          <p:nvPr/>
        </p:nvSpPr>
        <p:spPr>
          <a:xfrm>
            <a:off x="1061322" y="685793"/>
            <a:ext cx="4876799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QUALITY STANDARDS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45A437-B2A5-9AD3-BCBF-85A6672D10F4}"/>
              </a:ext>
            </a:extLst>
          </p:cNvPr>
          <p:cNvSpPr txBox="1">
            <a:spLocks/>
          </p:cNvSpPr>
          <p:nvPr/>
        </p:nvSpPr>
        <p:spPr>
          <a:xfrm>
            <a:off x="1016351" y="2157165"/>
            <a:ext cx="4876799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QUALITY OBJECTIVES</a:t>
            </a:r>
          </a:p>
        </p:txBody>
      </p:sp>
      <p:sp>
        <p:nvSpPr>
          <p:cNvPr id="9" name="Rectangle 59">
            <a:extLst>
              <a:ext uri="{FF2B5EF4-FFF2-40B4-BE49-F238E27FC236}">
                <a16:creationId xmlns:a16="http://schemas.microsoft.com/office/drawing/2014/main" id="{2732772C-031D-C0EB-3ED3-0EBDE8B35913}"/>
              </a:ext>
            </a:extLst>
          </p:cNvPr>
          <p:cNvSpPr/>
          <p:nvPr/>
        </p:nvSpPr>
        <p:spPr>
          <a:xfrm>
            <a:off x="2284942" y="1410634"/>
            <a:ext cx="748864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International Organization Standardization (ISO)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3CC738D-887D-3152-EA4A-501FC5EE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71450"/>
              </p:ext>
            </p:extLst>
          </p:nvPr>
        </p:nvGraphicFramePr>
        <p:xfrm>
          <a:off x="2284942" y="2874140"/>
          <a:ext cx="9037775" cy="1461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5997678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Metric or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Delivery to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was suggested that you specify the phone's specifications before purchasing, and this modification was actually installed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Delivery 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16/01/2024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Delivery on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35E7EFD7-1AC8-BFE7-7279-01FA0D41234E}"/>
              </a:ext>
            </a:extLst>
          </p:cNvPr>
          <p:cNvSpPr txBox="1">
            <a:spLocks/>
          </p:cNvSpPr>
          <p:nvPr/>
        </p:nvSpPr>
        <p:spPr>
          <a:xfrm>
            <a:off x="1830739" y="4335182"/>
            <a:ext cx="6798912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QUALITY ROLES AND RESPONSIBILITIES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C3D9787-7303-AB03-B8C7-ED4858C9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18724"/>
              </p:ext>
            </p:extLst>
          </p:nvPr>
        </p:nvGraphicFramePr>
        <p:xfrm>
          <a:off x="2284942" y="5031833"/>
          <a:ext cx="9037775" cy="1664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5997678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Quality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Quality Manager	Oversight of quality control on the project. This role will be fulfilled by the PMO Manager.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Scheduling and management of quality control activities.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Comply with quality standards and participate in quality control activities.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0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13">
            <a:extLst>
              <a:ext uri="{FF2B5EF4-FFF2-40B4-BE49-F238E27FC236}">
                <a16:creationId xmlns:a16="http://schemas.microsoft.com/office/drawing/2014/main" id="{191CFD37-0D82-6BD2-1D8A-09A57A41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66916" cy="365125"/>
          </a:xfrm>
        </p:spPr>
        <p:txBody>
          <a:bodyPr/>
          <a:lstStyle/>
          <a:p>
            <a:r>
              <a:rPr lang="en-US" sz="1600" b="1" dirty="0"/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45A437-B2A5-9AD3-BCBF-85A6672D10F4}"/>
              </a:ext>
            </a:extLst>
          </p:cNvPr>
          <p:cNvSpPr txBox="1">
            <a:spLocks/>
          </p:cNvSpPr>
          <p:nvPr/>
        </p:nvSpPr>
        <p:spPr>
          <a:xfrm>
            <a:off x="955391" y="2187645"/>
            <a:ext cx="6615828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QUALITY CONTROL APPROACH</a:t>
            </a: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93CC738D-887D-3152-EA4A-501FC5EEC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62690"/>
              </p:ext>
            </p:extLst>
          </p:nvPr>
        </p:nvGraphicFramePr>
        <p:xfrm>
          <a:off x="2284942" y="2874140"/>
          <a:ext cx="9037774" cy="104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09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3472405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1365812">
                  <a:extLst>
                    <a:ext uri="{9D8B030D-6E8A-4147-A177-3AD203B41FA5}">
                      <a16:colId xmlns:a16="http://schemas.microsoft.com/office/drawing/2014/main" val="2550997747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3846939380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Quality Control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PMO project audit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Startup phase audit (January 2024)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Test readiness (January 2024)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Post project review (January 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PMO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pmo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/quality/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project-audit-process.pdf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CC3D9787-7303-AB03-B8C7-ED4858C93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28040"/>
              </p:ext>
            </p:extLst>
          </p:nvPr>
        </p:nvGraphicFramePr>
        <p:xfrm>
          <a:off x="2284942" y="5031833"/>
          <a:ext cx="9037775" cy="12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097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5997678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</a:tblGrid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Project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Able to Sign up to 100 user at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r>
                        <a:rPr lang="en-US" sz="1400" dirty="0"/>
                        <a:t>Useability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/>
                        <a:t>Easy to use time on 8 hour at first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14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device oudist domain will be 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0BAD57C-E2CA-35B5-5247-F3E6C7ADFB38}"/>
              </a:ext>
            </a:extLst>
          </p:cNvPr>
          <p:cNvSpPr txBox="1">
            <a:spLocks/>
          </p:cNvSpPr>
          <p:nvPr/>
        </p:nvSpPr>
        <p:spPr>
          <a:xfrm>
            <a:off x="955391" y="4351725"/>
            <a:ext cx="3535586" cy="806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808000"/>
                </a:highlight>
              </a:rPr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327649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GantT Chart for Project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7379"/>
            <a:ext cx="10820400" cy="4161453"/>
          </a:xfrm>
        </p:spPr>
      </p:pic>
    </p:spTree>
    <p:extLst>
      <p:ext uri="{BB962C8B-B14F-4D97-AF65-F5344CB8AC3E}">
        <p14:creationId xmlns:p14="http://schemas.microsoft.com/office/powerpoint/2010/main" val="8286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6372" y="2668756"/>
            <a:ext cx="58753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all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6401862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1331</TotalTime>
  <Words>327</Words>
  <Application>Microsoft Office PowerPoint</Application>
  <PresentationFormat>شاشة عريضة</PresentationFormat>
  <Paragraphs>103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1" baseType="lpstr">
      <vt:lpstr>Aptos</vt:lpstr>
      <vt:lpstr>Arial</vt:lpstr>
      <vt:lpstr>Century Gothic</vt:lpstr>
      <vt:lpstr>Vapor Trail</vt:lpstr>
      <vt:lpstr>Project : Mobile Phone</vt:lpstr>
      <vt:lpstr>Document Control</vt:lpstr>
      <vt:lpstr>Table of Contents</vt:lpstr>
      <vt:lpstr>عرض تقديمي في PowerPoint</vt:lpstr>
      <vt:lpstr>عرض تقديمي في PowerPoint</vt:lpstr>
      <vt:lpstr>GantT Chart for Project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Restaurent</dc:title>
  <dc:creator>ferassaleem638@gmail.com</dc:creator>
  <cp:lastModifiedBy>feras Saleem</cp:lastModifiedBy>
  <cp:revision>91</cp:revision>
  <dcterms:created xsi:type="dcterms:W3CDTF">2022-12-14T15:53:34Z</dcterms:created>
  <dcterms:modified xsi:type="dcterms:W3CDTF">2024-01-16T19:30:09Z</dcterms:modified>
</cp:coreProperties>
</file>