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8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6DB90-87FB-BB6C-CBD3-E8BDDD127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C98A27-431E-92B0-B75F-E7B4781600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3F7A5D-A6A4-2E2D-3300-B33ED8FD2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FC6B2-72ED-4A2B-83F4-B3B36E2CE967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50D0D1-3394-9352-80E0-09E1AC9ED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5D06E-3AE3-7DE4-9A33-5C4D74061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1B4DA-0C3C-4B5F-9A95-E936B2759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093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CF752-BDBD-70CF-F6DD-CB883B69C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75A495-5FC0-30AD-5FF1-EF4B910264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C717A-9D04-E86F-48C4-49171EC47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FC6B2-72ED-4A2B-83F4-B3B36E2CE967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88FA7-6665-E41D-8664-CCD3B29E1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525BC-56CE-6120-90C8-A3A36A59F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1B4DA-0C3C-4B5F-9A95-E936B2759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591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28C5EB-641D-D53F-5A4C-3BBC8C45E4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1624F0-164F-16B2-DB0B-5EB23FB276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4461E6-D23F-D584-96AC-7E6DAF621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FC6B2-72ED-4A2B-83F4-B3B36E2CE967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5A11F-3CB8-172B-BDAC-179C49CDB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CB879-A3A9-9392-81E8-0B0A40529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1B4DA-0C3C-4B5F-9A95-E936B2759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127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9719E-CD16-A342-7F9A-0B9EF0F33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CE762-496D-6B96-D06E-B99B43A0A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1416D-67E6-30D9-8B8D-4C7297B6F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FC6B2-72ED-4A2B-83F4-B3B36E2CE967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018984-382F-3547-1F47-A75F0CC43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AB4F1-547B-C2AF-9592-F4DF3C9E6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1B4DA-0C3C-4B5F-9A95-E936B2759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129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CB52D-4599-D59A-06C8-D8B31A118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7D181B-4EB7-194E-DD53-D32CB66083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3015A2-6E98-C158-1FC4-127BF0742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FC6B2-72ED-4A2B-83F4-B3B36E2CE967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7C63D5-F92D-D47C-08DE-C2CE767C7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0CAE4-6914-4053-04D9-3FE591646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1B4DA-0C3C-4B5F-9A95-E936B2759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382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AB4AB-C494-707C-F3BB-C3E3B08B6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594DF-B77D-A0ED-BFE7-D77773C24B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00BC8A-D9E2-69E6-0B03-4539D5B756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2389DA-333C-3A18-1051-375058C0D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FC6B2-72ED-4A2B-83F4-B3B36E2CE967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DBF3CD-0F24-1FF1-997A-38D0ACFC6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5E5370-F268-8E71-919A-616A7CA81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1B4DA-0C3C-4B5F-9A95-E936B2759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35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F7EE3-90DE-E752-3286-681EFCF88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C331A7-E26F-0D52-5CFA-ED81CEA23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9ABEA7-EF41-DD0B-9E83-334E2AF613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CDD5E6-743D-DD01-6BCF-5FD203B3A3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290839-C8DF-7329-5961-AA24AB979C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0152D4-5DD8-9040-674F-78DE8B855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FC6B2-72ED-4A2B-83F4-B3B36E2CE967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3AEBC0-B160-D28C-8F15-CEF7D9ECD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550D96-793E-E26F-22F2-3FDAADD4F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1B4DA-0C3C-4B5F-9A95-E936B2759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617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8C439-9823-BBB4-1780-BFFCB520C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1FA27A-8C96-0FDA-4410-401F8820E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FC6B2-72ED-4A2B-83F4-B3B36E2CE967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EB18B6-8A64-5FAF-EABC-BBF03B955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12F7D7-840E-08E6-C405-26D6E0B86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1B4DA-0C3C-4B5F-9A95-E936B2759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401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41CAB4-5139-7925-DA62-E1A0BE170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FC6B2-72ED-4A2B-83F4-B3B36E2CE967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43D245-CD68-D80B-E24F-A33B1EF16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6EF093-7593-7628-004F-0CA957BAC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1B4DA-0C3C-4B5F-9A95-E936B2759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851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C54E3-E012-1625-7573-25D8A5DF8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E1F38-D066-8CDE-2D85-45E10004B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1388C9-7585-A8C2-9838-E85D1D9C03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B210CB-DC57-19EA-956D-C8C29B8CF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FC6B2-72ED-4A2B-83F4-B3B36E2CE967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E38489-9C5E-F590-EB1F-6977557E6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17B090-82A8-DA41-3E84-02EFFDD58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1B4DA-0C3C-4B5F-9A95-E936B2759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0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7B832-76FE-90B2-DCCB-3E79D10CA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A53ACD-2B13-3753-077F-50E5877376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31ECB2-1FBF-9F3B-6EDC-3B3EBDEE72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BE9F21-4464-3167-7F15-5DF523BBB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FC6B2-72ED-4A2B-83F4-B3B36E2CE967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C5E5A7-D2AC-0760-3389-829857B8C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D3F79E-B81B-CD3E-B2D8-19835D99B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1B4DA-0C3C-4B5F-9A95-E936B2759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264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973313-07FE-81B4-C93A-4A4DC5705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F988F0-3D33-E1E7-8410-35C822AC67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3417A-33D1-8440-EB7F-2F9A59A9FD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FC6B2-72ED-4A2B-83F4-B3B36E2CE967}" type="datetimeFigureOut">
              <a:rPr lang="en-US" smtClean="0"/>
              <a:t>11/29/2023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96A8F-922C-098C-A0AB-0B0DE8B71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B268A-4CB4-0CD6-241D-0FECFF7C9D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1B4DA-0C3C-4B5F-9A95-E936B27599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940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5EBAC-B6A1-6956-768D-43B0F3D3A2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Activity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C1BB1E-65F3-8DA8-31F0-2041EE23FF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71465"/>
            <a:ext cx="9144000" cy="1655762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b="1" dirty="0"/>
              <a:t>Isra University</a:t>
            </a:r>
          </a:p>
          <a:p>
            <a:r>
              <a:rPr lang="en-US" b="1" dirty="0"/>
              <a:t>Faculty Of Information Technology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695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9769154-692B-0C03-8290-E0BB4AA5BC7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9713" t="13534" r="7049" b="9051"/>
          <a:stretch/>
        </p:blipFill>
        <p:spPr>
          <a:xfrm>
            <a:off x="4229724" y="-66563"/>
            <a:ext cx="3732551" cy="69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476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CAE5BF2-C6D0-9F51-4A5E-C1E7908B82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877" t="8067" r="15656" b="6427"/>
          <a:stretch/>
        </p:blipFill>
        <p:spPr>
          <a:xfrm>
            <a:off x="1259172" y="14990"/>
            <a:ext cx="99098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071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949E0B2-FAA7-5CC6-C40B-B9E3C2963F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33" t="8942" r="5696" b="6646"/>
          <a:stretch/>
        </p:blipFill>
        <p:spPr>
          <a:xfrm>
            <a:off x="89941" y="164890"/>
            <a:ext cx="12067082" cy="645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628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E4CFDE7-59FD-C3AE-AAB9-99F67E5F56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975" t="5443" r="5820" b="3146"/>
          <a:stretch/>
        </p:blipFill>
        <p:spPr>
          <a:xfrm>
            <a:off x="665814" y="153649"/>
            <a:ext cx="10860372" cy="6550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559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4D7D52-6D24-5F55-E8F2-F00EA6567A8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21" t="15940" r="5082" b="12332"/>
          <a:stretch/>
        </p:blipFill>
        <p:spPr>
          <a:xfrm>
            <a:off x="179882" y="734518"/>
            <a:ext cx="11882172" cy="5141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917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D7D9050-DDB6-985D-5228-3E780E56A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257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D4A73F9-B265-FF43-D196-BB31C2419A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968" t="6755" r="17131" b="13206"/>
          <a:stretch/>
        </p:blipFill>
        <p:spPr>
          <a:xfrm>
            <a:off x="1379094" y="0"/>
            <a:ext cx="100434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52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DDDCDC-72FD-C1E5-97AD-DDEABF66A9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11" t="7192" r="23770" b="14300"/>
          <a:stretch/>
        </p:blipFill>
        <p:spPr>
          <a:xfrm>
            <a:off x="2578306" y="183629"/>
            <a:ext cx="7340505" cy="649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840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8198454-AB39-C0BE-2D02-4900C66EB5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065" r="26229" b="11019"/>
          <a:stretch/>
        </p:blipFill>
        <p:spPr>
          <a:xfrm>
            <a:off x="3067987" y="253579"/>
            <a:ext cx="6056026" cy="6350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140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6D2BD91-E966-ABCB-262E-7A3707A579B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311" r="24508" b="10145"/>
          <a:stretch/>
        </p:blipFill>
        <p:spPr>
          <a:xfrm>
            <a:off x="2923589" y="170234"/>
            <a:ext cx="6344821" cy="6517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327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A42AAFD-CD63-5691-D372-DB26CC0866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697" t="6755" r="24877" b="20860"/>
          <a:stretch/>
        </p:blipFill>
        <p:spPr>
          <a:xfrm>
            <a:off x="2382062" y="371007"/>
            <a:ext cx="7427875" cy="6115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489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BB3F6B-0052-7798-2D1D-9E8C145B3C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467" r="26353" b="20641"/>
          <a:stretch/>
        </p:blipFill>
        <p:spPr>
          <a:xfrm>
            <a:off x="2709673" y="356853"/>
            <a:ext cx="6772653" cy="6144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374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03052D4-8FA3-AA71-946E-B9EF66F81C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1434" t="13315" r="7910" b="10363"/>
          <a:stretch/>
        </p:blipFill>
        <p:spPr>
          <a:xfrm>
            <a:off x="4474563" y="60659"/>
            <a:ext cx="3242874" cy="6736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055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7</Words>
  <Application>Microsoft Office PowerPoint</Application>
  <PresentationFormat>Widescreen</PresentationFormat>
  <Paragraphs>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Activity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Activity</dc:title>
  <dc:creator>Musab B. Alzghoul</dc:creator>
  <cp:lastModifiedBy>Musab B. Alzghoul</cp:lastModifiedBy>
  <cp:revision>5</cp:revision>
  <dcterms:created xsi:type="dcterms:W3CDTF">2023-11-28T20:39:26Z</dcterms:created>
  <dcterms:modified xsi:type="dcterms:W3CDTF">2023-11-29T07:57:32Z</dcterms:modified>
</cp:coreProperties>
</file>