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AA0D-2D57-B0CF-FA94-377B4A0ED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9EE15-BB90-616D-89B3-39BBB419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9D4D-37E9-B20A-4B82-D39E1B0D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A447-E4AF-E007-32BC-F0218ACA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4025-33D6-8689-80FB-811B9329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FF7E-F5C0-1529-30C1-26E6D30C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455C0-4376-BE08-78CF-E82959D57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4DF7-F2D9-D242-35E5-7607C811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FA9C-3A94-165D-FCBE-9A9B6694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C0AE-F2B4-6C93-129E-FA01AB28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A969A-B291-3625-DDE7-FB8501068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E16DC-EFD0-C60D-F3E2-3B60D185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14EC-D6B3-5CE4-6D8E-E3EF9903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59BB-CFB6-84B2-2ABC-355901DD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EB9E4-4D9A-1CBD-FEB1-C02CD8AD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4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FC28-0C77-FAFE-D028-9EDA2C22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4E38-FF32-685D-C387-07AC0CF6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E05F-8CAD-170D-E252-66F420BF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4285-3BBF-F80E-09DC-D9A1C504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BBB9-897D-ABDF-B07B-A374BA62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3539-7DB1-F022-EA6F-7143249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13D7-AF4D-D6B9-0BBE-C1992C03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C41E-3A16-A615-FC9C-34A5B4D8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340D-7F29-2B37-9652-09A04B6F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84BE9-E004-0729-2158-6DA3039D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B1DB-3E68-3026-C494-C44C2FA9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8E53-DA10-0300-1104-731D3B75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E2A2D-FBDC-DE8B-43D5-1E8FAD51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26026-08B4-9112-A342-763E810B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1981D-9DEB-D430-EB20-4F4991DE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119D5-2F78-1730-7D8A-6FEA7C7C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CD5E-7A51-F26E-0EF8-50107BB9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D40B7-BC7A-E80C-657B-810A1C323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6EB6B-4F1C-090F-0B51-E95A9880D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D6637-2A37-877A-E485-533959497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556C8-F267-2C0E-7324-6ECAFACB9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134EB-5358-D15E-5BCF-FE890412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66E8B-C91B-A4BB-3309-794D12E8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72531-7EB0-B6D8-EBDD-C9D0FD24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EB5F-3D45-33D2-8719-2EA2EAA3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609CA-3EAA-DEC6-A1D4-6CAA3221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9BFD3-0A4C-92BA-310E-E6B4B5AD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E6266-F24A-387F-1A2C-640B41D5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BD0E3-47F4-C1F3-52DB-2B5A07A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F53CB-087C-8CA9-ED33-27B8FB65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CB281-4055-5D42-12AB-6F8F7AC1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25FF-B000-AD46-D914-C822CC58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76F0-D5C5-7D8D-1BD1-43C37A6A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D100-AF71-820A-2006-5202E11CF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FE40B-C40F-E01F-0E22-F765B01D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D5EC2-B062-4591-C1C2-AF87329B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6345D-1EA4-FF41-0802-989BCCA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34DB-C761-C272-3325-0272E373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9BE31-2584-DA0A-68D7-641A8CB39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8EEB6-BC3F-8E4A-8705-B45C2F783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FE40-4CAA-5855-046A-E39114F8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7C876-AB57-C672-36B6-4B79D3C1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93F02-7ED0-C3EC-ADC6-F12C9274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525CE-E828-B1D8-FEC5-67A2AAE3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1FD4D-FAD0-FB89-3EF4-F7F67864B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CE82-D7C5-FE08-F6F9-05208833F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0F24-9483-4A0F-AA9B-E2061A2C696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A099-45AD-FB2A-B1CB-5F7367E17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2572-08DB-E1A8-FE5F-688335A52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9E3D-E914-4F8D-BB8C-4102DF68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91D5-0664-8820-BEBF-8E658C85D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Spinner</a:t>
            </a:r>
          </a:p>
        </p:txBody>
      </p:sp>
    </p:spTree>
    <p:extLst>
      <p:ext uri="{BB962C8B-B14F-4D97-AF65-F5344CB8AC3E}">
        <p14:creationId xmlns:p14="http://schemas.microsoft.com/office/powerpoint/2010/main" val="122300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62495-D604-22E0-8A68-E5669CE4D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05" t="13315" r="15357" b="47059"/>
          <a:stretch/>
        </p:blipFill>
        <p:spPr>
          <a:xfrm>
            <a:off x="322635" y="1201281"/>
            <a:ext cx="11546729" cy="44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9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16F711-5A14-BEA4-7400-E72AA5E14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08" t="-24" r="9192" b="8287"/>
          <a:stretch/>
        </p:blipFill>
        <p:spPr>
          <a:xfrm>
            <a:off x="3910819" y="284871"/>
            <a:ext cx="4023360" cy="6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6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A1054-18E1-324E-FCB7-C422F7848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54" t="14341" r="15654" b="10750"/>
          <a:stretch/>
        </p:blipFill>
        <p:spPr>
          <a:xfrm>
            <a:off x="4485249" y="301743"/>
            <a:ext cx="3221502" cy="62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26BEE-34E4-68B5-72E2-552BE9899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00"/>
          <a:stretch/>
        </p:blipFill>
        <p:spPr>
          <a:xfrm>
            <a:off x="3488788" y="0"/>
            <a:ext cx="676656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0976F-139D-2893-D7A1-BEDB48794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43" t="24962" r="35238" b="24220"/>
          <a:stretch/>
        </p:blipFill>
        <p:spPr>
          <a:xfrm>
            <a:off x="2285330" y="534820"/>
            <a:ext cx="7621340" cy="57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833D2-85C2-DD78-C2BE-2BD134953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93" t="6954" r="28230" b="25526"/>
          <a:stretch/>
        </p:blipFill>
        <p:spPr>
          <a:xfrm>
            <a:off x="2044504" y="262868"/>
            <a:ext cx="8102991" cy="63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8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CB64D-50DF-C2C8-7EF6-144C857B0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7" r="7346" b="5824"/>
          <a:stretch/>
        </p:blipFill>
        <p:spPr>
          <a:xfrm>
            <a:off x="1854590" y="201301"/>
            <a:ext cx="8482819" cy="64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8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CDF1C-06C9-E86B-E31E-44D45406A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23" t="7570" r="2615" b="12391"/>
          <a:stretch/>
        </p:blipFill>
        <p:spPr>
          <a:xfrm>
            <a:off x="3746695" y="121313"/>
            <a:ext cx="4698609" cy="66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EB24E-0F54-FCD9-A76D-EB229182B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38" t="6953" b="11160"/>
          <a:stretch/>
        </p:blipFill>
        <p:spPr>
          <a:xfrm>
            <a:off x="3535679" y="17143"/>
            <a:ext cx="5120641" cy="68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2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0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AE71B-96E1-0B17-57A7-E8A394A51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251" b="55312"/>
          <a:stretch/>
        </p:blipFill>
        <p:spPr>
          <a:xfrm>
            <a:off x="75934" y="1138859"/>
            <a:ext cx="12040131" cy="3700427"/>
          </a:xfrm>
        </p:spPr>
      </p:pic>
    </p:spTree>
    <p:extLst>
      <p:ext uri="{BB962C8B-B14F-4D97-AF65-F5344CB8AC3E}">
        <p14:creationId xmlns:p14="http://schemas.microsoft.com/office/powerpoint/2010/main" val="39627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36"/>
    </mc:Choice>
    <mc:Fallback xmlns="">
      <p:transition spd="slow" advTm="142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4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69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F50617-47F8-954D-99ED-C5EFF6B8F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47" t="5302" r="26191" b="29938"/>
          <a:stretch/>
        </p:blipFill>
        <p:spPr>
          <a:xfrm>
            <a:off x="1409550" y="29032"/>
            <a:ext cx="9372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5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60FC3-E8CB-2DB6-A3E9-94D3629D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29" b="25067"/>
          <a:stretch/>
        </p:blipFill>
        <p:spPr>
          <a:xfrm>
            <a:off x="923018" y="1674"/>
            <a:ext cx="10345963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7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21E06D-1EBF-CDB5-BC25-77E4DC0B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67" t="5303" b="9911"/>
          <a:stretch/>
        </p:blipFill>
        <p:spPr>
          <a:xfrm>
            <a:off x="1611086" y="-14514"/>
            <a:ext cx="8751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8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37E8F7C-F356-FA9D-AA27-B36B8F9B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1" y="1443811"/>
            <a:ext cx="11691599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MainActivity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extends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AppCompatActivity 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Spinner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</a:rPr>
              <a:t>countriesSpinner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protected void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onCreate(Bundle savedInstanceState) 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super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.onCreate(savedInstanceState);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setContentView(R.layout.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</a:rPr>
              <a:t>activity_main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</a:rPr>
              <a:t>countriesSpinner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 findViewById(R.id.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</a:rPr>
              <a:t>CountriesSpinner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7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A6C97CB-A2BE-6080-ED79-DF84F87E5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" y="933893"/>
            <a:ext cx="1220782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</a:rPr>
              <a:t>countriesSpinner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.setOnItemSelectedListener(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new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AdapterView.OnItemSelectedListener() 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public void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onItemSelected(AdapterView&lt;?&gt; adapterView, View view,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int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long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l) 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Toast.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makeText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(MainActivity.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this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</a:rPr>
              <a:t>countriesSpinner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.getSelectedItem().toString()+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 Selected"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                                                          Toast.</a:t>
            </a:r>
            <a:r>
              <a:rPr kumimoji="0" lang="en-US" altLang="en-US" sz="21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</a:rPr>
              <a:t>LENGTH_SHORT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).show();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@Override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   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public void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onNothingSelected(AdapterView&lt;?&gt; adapterView) 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});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5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76CD52-8F60-69F2-13D1-9CEF121EE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9" t="10647" r="30423" b="25937"/>
          <a:stretch/>
        </p:blipFill>
        <p:spPr>
          <a:xfrm>
            <a:off x="1955409" y="229523"/>
            <a:ext cx="7413674" cy="639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A859D-3688-5203-7712-DA1004D38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3" t="20303" r="6786" b="30573"/>
          <a:stretch/>
        </p:blipFill>
        <p:spPr>
          <a:xfrm>
            <a:off x="158593" y="743856"/>
            <a:ext cx="11874814" cy="53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0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147</Words>
  <Application>Microsoft Office PowerPoint</Application>
  <PresentationFormat>Widescreen</PresentationFormat>
  <Paragraphs>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Office Theme</vt:lpstr>
      <vt:lpstr>Spinner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Spinner</dc:title>
  <dc:creator>Musab B. Alzghoul</dc:creator>
  <cp:lastModifiedBy>Musab B. Alzghoul</cp:lastModifiedBy>
  <cp:revision>4</cp:revision>
  <dcterms:created xsi:type="dcterms:W3CDTF">2023-11-14T17:38:08Z</dcterms:created>
  <dcterms:modified xsi:type="dcterms:W3CDTF">2023-11-26T20:32:15Z</dcterms:modified>
</cp:coreProperties>
</file>