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7C59A0-57A4-413F-B4A5-522CF16849DC}" v="305" dt="2024-03-05T01:55:22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BE6FE2-2F27-140D-275A-3826D4F1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E1AD8-F88E-4083-998F-1F2B39A6BC2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3932EA-97E2-0559-F345-A1694C57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4D282A-FCA5-B0AE-8AF7-4C75A64B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FE95-BC20-4C19-B0C1-B09D452D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0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E46881-4473-695F-DB57-3E37F52A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F47316-6BFB-2519-AB50-5DB174F7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FF055D-DF30-CAA2-0A7F-8FE9E400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E1AD8-F88E-4083-998F-1F2B39A6BC25}" type="datetimeFigureOut">
              <a:rPr lang="pt-BR" smtClean="0"/>
              <a:t>12/03/2024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4DA616-E79D-D090-AEBE-D67901ADC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848392-B24E-CAB9-796C-870411BA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4FE95-BC20-4C19-B0C1-B09D452D80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33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  <a:gs pos="100000">
              <a:schemeClr val="bg1"/>
            </a:gs>
            <a:gs pos="100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1F5349DF-9FB8-1FC4-BCFD-746469CBD1D1}"/>
              </a:ext>
            </a:extLst>
          </p:cNvPr>
          <p:cNvSpPr/>
          <p:nvPr/>
        </p:nvSpPr>
        <p:spPr>
          <a:xfrm>
            <a:off x="2798838" y="1244266"/>
            <a:ext cx="2499063" cy="5073813"/>
          </a:xfrm>
          <a:custGeom>
            <a:avLst/>
            <a:gdLst>
              <a:gd name="connsiteX0" fmla="*/ 2499063 w 2499063"/>
              <a:gd name="connsiteY0" fmla="*/ 0 h 5073813"/>
              <a:gd name="connsiteX1" fmla="*/ 2499063 w 2499063"/>
              <a:gd name="connsiteY1" fmla="*/ 145917 h 5073813"/>
              <a:gd name="connsiteX2" fmla="*/ 2294577 w 2499063"/>
              <a:gd name="connsiteY2" fmla="*/ 156257 h 5073813"/>
              <a:gd name="connsiteX3" fmla="*/ 149134 w 2499063"/>
              <a:gd name="connsiteY3" fmla="*/ 2536906 h 5073813"/>
              <a:gd name="connsiteX4" fmla="*/ 2294577 w 2499063"/>
              <a:gd name="connsiteY4" fmla="*/ 4917555 h 5073813"/>
              <a:gd name="connsiteX5" fmla="*/ 2499063 w 2499063"/>
              <a:gd name="connsiteY5" fmla="*/ 4927895 h 5073813"/>
              <a:gd name="connsiteX6" fmla="*/ 2499063 w 2499063"/>
              <a:gd name="connsiteY6" fmla="*/ 5073813 h 5073813"/>
              <a:gd name="connsiteX7" fmla="*/ 2279329 w 2499063"/>
              <a:gd name="connsiteY7" fmla="*/ 5062717 h 5073813"/>
              <a:gd name="connsiteX8" fmla="*/ 0 w 2499063"/>
              <a:gd name="connsiteY8" fmla="*/ 2536906 h 5073813"/>
              <a:gd name="connsiteX9" fmla="*/ 2279329 w 2499063"/>
              <a:gd name="connsiteY9" fmla="*/ 11095 h 5073813"/>
              <a:gd name="connsiteX10" fmla="*/ 2499063 w 2499063"/>
              <a:gd name="connsiteY10" fmla="*/ 0 h 507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9063" h="5073813">
                <a:moveTo>
                  <a:pt x="2499063" y="0"/>
                </a:moveTo>
                <a:lnTo>
                  <a:pt x="2499063" y="145917"/>
                </a:lnTo>
                <a:lnTo>
                  <a:pt x="2294577" y="156257"/>
                </a:lnTo>
                <a:cubicBezTo>
                  <a:pt x="1089514" y="278803"/>
                  <a:pt x="149134" y="1297887"/>
                  <a:pt x="149134" y="2536906"/>
                </a:cubicBezTo>
                <a:cubicBezTo>
                  <a:pt x="149134" y="3775925"/>
                  <a:pt x="1089514" y="4795010"/>
                  <a:pt x="2294577" y="4917555"/>
                </a:cubicBezTo>
                <a:lnTo>
                  <a:pt x="2499063" y="4927895"/>
                </a:lnTo>
                <a:lnTo>
                  <a:pt x="2499063" y="5073813"/>
                </a:lnTo>
                <a:lnTo>
                  <a:pt x="2279329" y="5062717"/>
                </a:lnTo>
                <a:cubicBezTo>
                  <a:pt x="999064" y="4932699"/>
                  <a:pt x="0" y="3851474"/>
                  <a:pt x="0" y="2536906"/>
                </a:cubicBezTo>
                <a:cubicBezTo>
                  <a:pt x="0" y="1222338"/>
                  <a:pt x="999064" y="141113"/>
                  <a:pt x="2279329" y="11095"/>
                </a:cubicBezTo>
                <a:lnTo>
                  <a:pt x="249906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1EA8ECC7-3FDF-8C40-609E-AC54F4136CBD}"/>
              </a:ext>
            </a:extLst>
          </p:cNvPr>
          <p:cNvSpPr/>
          <p:nvPr/>
        </p:nvSpPr>
        <p:spPr>
          <a:xfrm>
            <a:off x="6209932" y="1239621"/>
            <a:ext cx="2465505" cy="5070424"/>
          </a:xfrm>
          <a:custGeom>
            <a:avLst/>
            <a:gdLst>
              <a:gd name="connsiteX0" fmla="*/ 0 w 2465505"/>
              <a:gd name="connsiteY0" fmla="*/ 0 h 5070424"/>
              <a:gd name="connsiteX1" fmla="*/ 186176 w 2465505"/>
              <a:gd name="connsiteY1" fmla="*/ 9401 h 5070424"/>
              <a:gd name="connsiteX2" fmla="*/ 2465505 w 2465505"/>
              <a:gd name="connsiteY2" fmla="*/ 2535212 h 5070424"/>
              <a:gd name="connsiteX3" fmla="*/ 186176 w 2465505"/>
              <a:gd name="connsiteY3" fmla="*/ 5061023 h 5070424"/>
              <a:gd name="connsiteX4" fmla="*/ 0 w 2465505"/>
              <a:gd name="connsiteY4" fmla="*/ 5070424 h 5070424"/>
              <a:gd name="connsiteX5" fmla="*/ 0 w 2465505"/>
              <a:gd name="connsiteY5" fmla="*/ 4924504 h 5070424"/>
              <a:gd name="connsiteX6" fmla="*/ 170928 w 2465505"/>
              <a:gd name="connsiteY6" fmla="*/ 4915861 h 5070424"/>
              <a:gd name="connsiteX7" fmla="*/ 2316371 w 2465505"/>
              <a:gd name="connsiteY7" fmla="*/ 2535212 h 5070424"/>
              <a:gd name="connsiteX8" fmla="*/ 170928 w 2465505"/>
              <a:gd name="connsiteY8" fmla="*/ 154563 h 5070424"/>
              <a:gd name="connsiteX9" fmla="*/ 0 w 2465505"/>
              <a:gd name="connsiteY9" fmla="*/ 145920 h 5070424"/>
              <a:gd name="connsiteX10" fmla="*/ 0 w 2465505"/>
              <a:gd name="connsiteY10" fmla="*/ 0 h 507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5505" h="5070424">
                <a:moveTo>
                  <a:pt x="0" y="0"/>
                </a:moveTo>
                <a:lnTo>
                  <a:pt x="186176" y="9401"/>
                </a:lnTo>
                <a:cubicBezTo>
                  <a:pt x="1466441" y="139419"/>
                  <a:pt x="2465505" y="1220644"/>
                  <a:pt x="2465505" y="2535212"/>
                </a:cubicBezTo>
                <a:cubicBezTo>
                  <a:pt x="2465505" y="3849780"/>
                  <a:pt x="1466441" y="4931005"/>
                  <a:pt x="186176" y="5061023"/>
                </a:cubicBezTo>
                <a:lnTo>
                  <a:pt x="0" y="5070424"/>
                </a:lnTo>
                <a:lnTo>
                  <a:pt x="0" y="4924504"/>
                </a:lnTo>
                <a:lnTo>
                  <a:pt x="170928" y="4915861"/>
                </a:lnTo>
                <a:cubicBezTo>
                  <a:pt x="1375992" y="4793316"/>
                  <a:pt x="2316371" y="3774231"/>
                  <a:pt x="2316371" y="2535212"/>
                </a:cubicBezTo>
                <a:cubicBezTo>
                  <a:pt x="2316371" y="1296193"/>
                  <a:pt x="1375992" y="277109"/>
                  <a:pt x="170928" y="154563"/>
                </a:cubicBezTo>
                <a:lnTo>
                  <a:pt x="0" y="1459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FBD5AE2-3353-3ACA-FFA5-7B268A8DB1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74311" y="2197294"/>
            <a:ext cx="1628438" cy="3332563"/>
          </a:xfrm>
          <a:custGeom>
            <a:avLst/>
            <a:gdLst>
              <a:gd name="connsiteX0" fmla="*/ 1628438 w 1628438"/>
              <a:gd name="connsiteY0" fmla="*/ 0 h 3332563"/>
              <a:gd name="connsiteX1" fmla="*/ 1628438 w 1628438"/>
              <a:gd name="connsiteY1" fmla="*/ 3332563 h 3332563"/>
              <a:gd name="connsiteX2" fmla="*/ 1497721 w 1628438"/>
              <a:gd name="connsiteY2" fmla="*/ 3325962 h 3332563"/>
              <a:gd name="connsiteX3" fmla="*/ 0 w 1628438"/>
              <a:gd name="connsiteY3" fmla="*/ 1666281 h 3332563"/>
              <a:gd name="connsiteX4" fmla="*/ 1497721 w 1628438"/>
              <a:gd name="connsiteY4" fmla="*/ 6600 h 3332563"/>
              <a:gd name="connsiteX5" fmla="*/ 1628438 w 1628438"/>
              <a:gd name="connsiteY5" fmla="*/ 0 h 333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8438" h="3332563">
                <a:moveTo>
                  <a:pt x="1628438" y="0"/>
                </a:moveTo>
                <a:lnTo>
                  <a:pt x="1628438" y="3332563"/>
                </a:lnTo>
                <a:lnTo>
                  <a:pt x="1497721" y="3325962"/>
                </a:lnTo>
                <a:cubicBezTo>
                  <a:pt x="656473" y="3240529"/>
                  <a:pt x="0" y="2530068"/>
                  <a:pt x="0" y="1666281"/>
                </a:cubicBezTo>
                <a:cubicBezTo>
                  <a:pt x="0" y="802494"/>
                  <a:pt x="656473" y="92034"/>
                  <a:pt x="1497721" y="6600"/>
                </a:cubicBezTo>
                <a:lnTo>
                  <a:pt x="1628438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B38C1295-FC33-33C8-06E2-3856F93BB1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98765" y="2197294"/>
            <a:ext cx="1594880" cy="3329174"/>
          </a:xfrm>
          <a:custGeom>
            <a:avLst/>
            <a:gdLst>
              <a:gd name="connsiteX0" fmla="*/ 0 w 1594880"/>
              <a:gd name="connsiteY0" fmla="*/ 0 h 3329174"/>
              <a:gd name="connsiteX1" fmla="*/ 97159 w 1594880"/>
              <a:gd name="connsiteY1" fmla="*/ 4906 h 3329174"/>
              <a:gd name="connsiteX2" fmla="*/ 1594880 w 1594880"/>
              <a:gd name="connsiteY2" fmla="*/ 1664587 h 3329174"/>
              <a:gd name="connsiteX3" fmla="*/ 97159 w 1594880"/>
              <a:gd name="connsiteY3" fmla="*/ 3324268 h 3329174"/>
              <a:gd name="connsiteX4" fmla="*/ 0 w 1594880"/>
              <a:gd name="connsiteY4" fmla="*/ 3329174 h 3329174"/>
              <a:gd name="connsiteX5" fmla="*/ 0 w 1594880"/>
              <a:gd name="connsiteY5" fmla="*/ 0 h 332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4880" h="3329174">
                <a:moveTo>
                  <a:pt x="0" y="0"/>
                </a:moveTo>
                <a:lnTo>
                  <a:pt x="97159" y="4906"/>
                </a:lnTo>
                <a:cubicBezTo>
                  <a:pt x="938407" y="90340"/>
                  <a:pt x="1594880" y="800800"/>
                  <a:pt x="1594880" y="1664587"/>
                </a:cubicBezTo>
                <a:cubicBezTo>
                  <a:pt x="1594880" y="2528374"/>
                  <a:pt x="938407" y="3238835"/>
                  <a:pt x="97159" y="3324268"/>
                </a:cubicBezTo>
                <a:lnTo>
                  <a:pt x="0" y="33291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D016533-C0D8-119F-B6C8-6C5CB1D544E9}"/>
              </a:ext>
            </a:extLst>
          </p:cNvPr>
          <p:cNvSpPr/>
          <p:nvPr/>
        </p:nvSpPr>
        <p:spPr>
          <a:xfrm>
            <a:off x="7041687" y="1239621"/>
            <a:ext cx="1023417" cy="10234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E66083C-D597-7F03-C214-A63097959451}"/>
              </a:ext>
            </a:extLst>
          </p:cNvPr>
          <p:cNvSpPr/>
          <p:nvPr/>
        </p:nvSpPr>
        <p:spPr>
          <a:xfrm>
            <a:off x="8068697" y="3689262"/>
            <a:ext cx="1023417" cy="10234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5F20D05-CC6B-650C-2D5A-CCF8902D0563}"/>
              </a:ext>
            </a:extLst>
          </p:cNvPr>
          <p:cNvSpPr/>
          <p:nvPr/>
        </p:nvSpPr>
        <p:spPr>
          <a:xfrm>
            <a:off x="3510097" y="1236232"/>
            <a:ext cx="1023417" cy="10234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DD460185-D115-DD67-65E0-C54702198644}"/>
              </a:ext>
            </a:extLst>
          </p:cNvPr>
          <p:cNvSpPr/>
          <p:nvPr/>
        </p:nvSpPr>
        <p:spPr>
          <a:xfrm>
            <a:off x="2446230" y="3689262"/>
            <a:ext cx="1023417" cy="10234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79223DD-39A9-9C35-2718-FABBE10BD294}"/>
              </a:ext>
            </a:extLst>
          </p:cNvPr>
          <p:cNvSpPr/>
          <p:nvPr/>
        </p:nvSpPr>
        <p:spPr>
          <a:xfrm>
            <a:off x="5283033" y="5713904"/>
            <a:ext cx="1023417" cy="102341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061A6F41-0039-1C18-7430-51181B3C28A2}"/>
              </a:ext>
            </a:extLst>
          </p:cNvPr>
          <p:cNvSpPr txBox="1"/>
          <p:nvPr/>
        </p:nvSpPr>
        <p:spPr>
          <a:xfrm>
            <a:off x="-847213" y="3777312"/>
            <a:ext cx="3262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/>
              <a:t>Funções e </a:t>
            </a:r>
          </a:p>
          <a:p>
            <a:pPr algn="r"/>
            <a:r>
              <a:rPr lang="pt-BR" b="1" dirty="0"/>
              <a:t>Responsabilidades Compartilhadas </a:t>
            </a:r>
          </a:p>
          <a:p>
            <a:endParaRPr lang="pt-BR" dirty="0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0DBE948D-31C5-33EE-3EF2-46925E40DC9D}"/>
              </a:ext>
            </a:extLst>
          </p:cNvPr>
          <p:cNvSpPr/>
          <p:nvPr/>
        </p:nvSpPr>
        <p:spPr>
          <a:xfrm>
            <a:off x="2262731" y="197333"/>
            <a:ext cx="6981806" cy="61718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6140297-58FC-B26A-A3E0-445228E786C3}"/>
              </a:ext>
            </a:extLst>
          </p:cNvPr>
          <p:cNvSpPr txBox="1"/>
          <p:nvPr/>
        </p:nvSpPr>
        <p:spPr>
          <a:xfrm>
            <a:off x="2446230" y="282009"/>
            <a:ext cx="661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Amasis MT Pro Black" panose="02040A04050005020304" pitchFamily="18" charset="0"/>
              </a:rPr>
              <a:t>VISÃO DE NEGÓCIOS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581A18-B905-734E-DDB9-F651B5C3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660" y="3841190"/>
            <a:ext cx="727619" cy="7276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1793396-885D-484D-5BB7-B184D0BC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491" y="5749362"/>
            <a:ext cx="952500" cy="9525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547546C-574C-2086-1BB4-D4A8CCBFC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931" y="1374230"/>
            <a:ext cx="747419" cy="74741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DD841B-7F41-E1C3-9671-D8BE148168C9}"/>
              </a:ext>
            </a:extLst>
          </p:cNvPr>
          <p:cNvSpPr txBox="1"/>
          <p:nvPr/>
        </p:nvSpPr>
        <p:spPr>
          <a:xfrm>
            <a:off x="6306449" y="6220449"/>
            <a:ext cx="3104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Condições de </a:t>
            </a:r>
          </a:p>
          <a:p>
            <a:r>
              <a:rPr lang="pt-BR" b="1" dirty="0"/>
              <a:t>Monitoramento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5BF5C8-C7D7-8BA3-9053-CA9056B166F5}"/>
              </a:ext>
            </a:extLst>
          </p:cNvPr>
          <p:cNvSpPr txBox="1"/>
          <p:nvPr/>
        </p:nvSpPr>
        <p:spPr>
          <a:xfrm>
            <a:off x="8044688" y="1620148"/>
            <a:ext cx="382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Análise de Mercado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304AF9-99E1-79C4-E13D-02A33B5FFF6E}"/>
              </a:ext>
            </a:extLst>
          </p:cNvPr>
          <p:cNvSpPr txBox="1"/>
          <p:nvPr/>
        </p:nvSpPr>
        <p:spPr>
          <a:xfrm>
            <a:off x="-186358" y="1620148"/>
            <a:ext cx="369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/>
              <a:t>Plano Financeiro</a:t>
            </a:r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4313710-1B7F-6938-2470-1C1D3E7C4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0625" y="3841190"/>
            <a:ext cx="719559" cy="71955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17C038E-8C51-3D89-80B9-60F5D9948FB1}"/>
              </a:ext>
            </a:extLst>
          </p:cNvPr>
          <p:cNvSpPr txBox="1"/>
          <p:nvPr/>
        </p:nvSpPr>
        <p:spPr>
          <a:xfrm>
            <a:off x="9123017" y="3781173"/>
            <a:ext cx="2270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Cronograma para Determinado Trabalho</a:t>
            </a:r>
            <a:endParaRPr lang="pt-BR" dirty="0"/>
          </a:p>
        </p:txBody>
      </p:sp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2466EA21-755F-5CEB-A68E-B15FA7E19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38" y="2132791"/>
            <a:ext cx="3473198" cy="347319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D39FD3D-C394-0BD7-8B8C-8561A5737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107" y="1404506"/>
            <a:ext cx="636576" cy="63657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CEABB21-96B2-CECB-D011-E7D34B7886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605946">
            <a:off x="8894131" y="2336971"/>
            <a:ext cx="683222" cy="68322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A898739-A7C6-65FD-BF82-FEFD9B124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637932">
            <a:off x="8027513" y="5405917"/>
            <a:ext cx="686888" cy="68688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315D8E6-7B22-8C30-C71C-FAD2C1173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2854902" y="5533561"/>
            <a:ext cx="686888" cy="68688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DB4B12BF-BE48-F3B9-C005-93CD59B4ED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4756241">
            <a:off x="2160861" y="2392552"/>
            <a:ext cx="686888" cy="6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62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FERRO TORRES .</dc:creator>
  <cp:lastModifiedBy>Matheus Ferro Torres</cp:lastModifiedBy>
  <cp:revision>3</cp:revision>
  <dcterms:created xsi:type="dcterms:W3CDTF">2024-03-05T00:58:04Z</dcterms:created>
  <dcterms:modified xsi:type="dcterms:W3CDTF">2024-03-12T20:24:15Z</dcterms:modified>
</cp:coreProperties>
</file>