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3" r:id="rId3"/>
    <p:sldId id="264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7599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72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2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26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7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03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9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7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A37DA43-A152-4121-A82F-5D62FF17AD3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2DBB85-DD11-4F58-9A22-21B79A4BC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9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87" y="1412421"/>
            <a:ext cx="9418320" cy="1012371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«Установка и настройка виртуальных машин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миИВТ-241 Москвитина А.Г.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A31916-F587-298E-F94F-E994A23C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918" y="821933"/>
            <a:ext cx="10306954" cy="5274067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лабораторной работы: изучение программных инструментов, предназначенных для создания виртуальных машин.</a:t>
            </a: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 </a:t>
            </a: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найти в интернете (предпочтительно на официальных ресурсах) и скачать необходимое программное обеспечение.</a:t>
            </a: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Установить программное обеспечение, настроить, установить необходимые дополнения.</a:t>
            </a: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Осуществить запуск виртуальных машин, осуществить вход в </a:t>
            </a: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55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VirtualBox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ru-RU" dirty="0" err="1"/>
              <a:t>VirtualBox</a:t>
            </a:r>
            <a:r>
              <a:rPr lang="ru-RU" dirty="0"/>
              <a:t> — это бесплатное и открытое программное обеспечение для виртуализации, разработанное компанией </a:t>
            </a:r>
            <a:r>
              <a:rPr lang="ru-RU" dirty="0" err="1"/>
              <a:t>Oracle</a:t>
            </a:r>
            <a:r>
              <a:rPr lang="ru-RU" dirty="0"/>
              <a:t>. Оно позволяет пользователям создавать и управлять виртуальными машинами (ВМ) на различных операционных системах, таких как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 и другие. </a:t>
            </a:r>
            <a:endParaRPr lang="ru-RU" dirty="0" smtClean="0"/>
          </a:p>
          <a:p>
            <a:r>
              <a:rPr lang="ru-RU" dirty="0"/>
              <a:t>Основные функции </a:t>
            </a:r>
            <a:r>
              <a:rPr lang="ru-RU" dirty="0" err="1"/>
              <a:t>VirtualBox</a:t>
            </a:r>
            <a:r>
              <a:rPr lang="ru-RU" dirty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Создание </a:t>
            </a:r>
            <a:r>
              <a:rPr lang="ru-RU" dirty="0"/>
              <a:t>виртуальных </a:t>
            </a:r>
            <a:r>
              <a:rPr lang="ru-RU" dirty="0" smtClean="0"/>
              <a:t>машин</a:t>
            </a:r>
          </a:p>
          <a:p>
            <a:pPr marL="342900" indent="-342900">
              <a:buAutoNum type="arabicPeriod"/>
            </a:pPr>
            <a:r>
              <a:rPr lang="ru-RU" dirty="0"/>
              <a:t>Поддержка нескольких </a:t>
            </a:r>
            <a:r>
              <a:rPr lang="ru-RU" dirty="0" smtClean="0"/>
              <a:t>ОС</a:t>
            </a:r>
          </a:p>
          <a:p>
            <a:pPr marL="342900" indent="-342900">
              <a:buAutoNum type="arabicPeriod"/>
            </a:pPr>
            <a:r>
              <a:rPr lang="ru-RU" dirty="0"/>
              <a:t>Обмен </a:t>
            </a:r>
            <a:r>
              <a:rPr lang="ru-RU" dirty="0" smtClean="0"/>
              <a:t>файлами</a:t>
            </a:r>
          </a:p>
          <a:p>
            <a:pPr marL="342900" indent="-342900">
              <a:buAutoNum type="arabicPeriod"/>
            </a:pPr>
            <a:r>
              <a:rPr lang="ru-RU" dirty="0"/>
              <a:t>Сетевые </a:t>
            </a:r>
            <a:r>
              <a:rPr lang="ru-RU" dirty="0" smtClean="0"/>
              <a:t>настройки</a:t>
            </a:r>
          </a:p>
          <a:p>
            <a:pPr marL="342900" indent="-342900">
              <a:buAutoNum type="arabicPeriod"/>
            </a:pPr>
            <a:r>
              <a:rPr lang="ru-RU" dirty="0" smtClean="0"/>
              <a:t>Расширяемость</a:t>
            </a:r>
          </a:p>
          <a:p>
            <a:pPr marL="342900" indent="-342900">
              <a:buAutoNum type="arabicPeriod"/>
            </a:pPr>
            <a:r>
              <a:rPr lang="ru-RU" dirty="0"/>
              <a:t>Управление через командную строку</a:t>
            </a:r>
          </a:p>
        </p:txBody>
      </p:sp>
    </p:spTree>
    <p:extLst>
      <p:ext uri="{BB962C8B-B14F-4D97-AF65-F5344CB8AC3E}">
        <p14:creationId xmlns:p14="http://schemas.microsoft.com/office/powerpoint/2010/main" val="239994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5F5B6-924E-1742-9CB8-9A1BF478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3636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запуск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FBCECF-8396-029B-DD3A-E7461CE94A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1906640"/>
            <a:ext cx="7097486" cy="43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85704-C2D2-4849-A3DC-CBBE7FF3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1751"/>
            <a:ext cx="8541476" cy="135636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Первый запуск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Workstation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Workstation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мощное программное обеспечение для виртуализации, разработанное компанией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Оно позволяет пользователям создавать и управлять виртуальными машинами (ВМ) на настольных операционных системах, таких как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91" y="1939562"/>
            <a:ext cx="7428411" cy="423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0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5F5B6-924E-1742-9CB8-9A1BF478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808264"/>
            <a:ext cx="8396478" cy="14287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Было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установлено программное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обеспечение, скачан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 для установки на виртуальные машины ОС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7. Был осуществлен запуск виртуальных машин, а также осуществлен вход в BIOS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pic>
        <p:nvPicPr>
          <p:cNvPr id="8" name="Содержимое 7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151" y="2476898"/>
            <a:ext cx="6250595" cy="41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F04DB-7263-E649-8969-6E8BDD2B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Вход 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69" y="1319212"/>
            <a:ext cx="6784143" cy="510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548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174</TotalTime>
  <Words>152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Wingdings 2</vt:lpstr>
      <vt:lpstr>View</vt:lpstr>
      <vt:lpstr>«Установка и настройка виртуальных машин VMWare и VirtualBox» </vt:lpstr>
      <vt:lpstr>Презентация PowerPoint</vt:lpstr>
      <vt:lpstr>VirtualBox</vt:lpstr>
      <vt:lpstr>Первый запуск VirtualBox</vt:lpstr>
      <vt:lpstr>Первый запуск VMware Workstation  VMware Workstation — это мощное программное обеспечение для виртуализации, разработанное компанией VMware. Оно позволяет пользователям создавать и управлять виртуальными машинами (ВМ) на настольных операционных системах, таких как Windows и Linux.</vt:lpstr>
      <vt:lpstr>Вход в bios в VirtualBox Было установлено программное обеспечение, скачан образ для установки на виртуальные машины ОС Windows 7. Был осуществлен запуск виртуальных машин, а также осуществлен вход в BIOS </vt:lpstr>
      <vt:lpstr>Вход в bios в VMware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«Установка и настройка виртуальных машин VMWare и VirtualBox» </dc:title>
  <cp:lastModifiedBy>Ferible</cp:lastModifiedBy>
  <cp:revision>3</cp:revision>
  <dcterms:created xsi:type="dcterms:W3CDTF">2024-11-23T10:42:29Z</dcterms:created>
  <dcterms:modified xsi:type="dcterms:W3CDTF">2025-02-06T17:48:31Z</dcterms:modified>
</cp:coreProperties>
</file>