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4" r:id="rId4"/>
    <p:sldId id="259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152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11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3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4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6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2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7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5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59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E8041D-34F4-4858-B63A-2AAE597D500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18FF952-661B-4552-B784-6B2A356DA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5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операционных систем на виртуальных машинах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6B0050-5C82-0CF5-4F74-BA731CE8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482885"/>
            <a:ext cx="10643477" cy="6133672"/>
          </a:xfrm>
        </p:spPr>
        <p:txBody>
          <a:bodyPr>
            <a:normAutofit fontScale="47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 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виртуальных машин к установке программного обеспечения, предназначенного для анализа данных.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операционную систему </a:t>
            </a:r>
            <a:r>
              <a:rPr lang="ru-RU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Debian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виртуальную машину </a:t>
            </a:r>
            <a:r>
              <a:rPr lang="ru-RU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Запустить виртуальные машины с операционными системами. Скачать необходимые надстройки, драйвера, библиотеки, программное обеспечение. Выполнить настройку операционных систем для каждой виртуальной машины: 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создать учётную запись;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установить необходимые драйвера;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выполнить первоначальную настройку (персонализация, дата, время и т.п.);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настроить возможность подключения внешних носителей;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создать на </a:t>
            </a:r>
            <a:r>
              <a:rPr lang="ru-RU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хостовой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машине общее для </a:t>
            </a:r>
            <a:r>
              <a:rPr lang="ru-RU" sz="3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хостовой</a:t>
            </a: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машины и виртуальных машин единое место для хранения и обмена файлами;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настроить сеть, обеспечить доступ в интернет.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5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087A9-D273-D9CB-AD1C-9A124C80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609600"/>
            <a:ext cx="11650894" cy="1208926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ОС в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EAD2D6-23A4-624F-DEB1-6E9D58D7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90" y="1676248"/>
            <a:ext cx="8204256" cy="4493231"/>
          </a:xfrm>
        </p:spPr>
      </p:pic>
    </p:spTree>
    <p:extLst>
      <p:ext uri="{BB962C8B-B14F-4D97-AF65-F5344CB8AC3E}">
        <p14:creationId xmlns:p14="http://schemas.microsoft.com/office/powerpoint/2010/main" val="68711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2A1B91-040F-A2DB-5455-DCBC642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183820"/>
            <a:ext cx="11650894" cy="64498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пользователя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67128" y="1412422"/>
            <a:ext cx="9590104" cy="4767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установки, запускаем систему и выбираем пользователя.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Заходим в учетную запись и выполняем первоначальную настройку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huawei\Downloads\5458791146047267359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/>
          <a:stretch/>
        </p:blipFill>
        <p:spPr bwMode="auto">
          <a:xfrm>
            <a:off x="2677491" y="2538504"/>
            <a:ext cx="4964023" cy="3641634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34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ED97E-DB5B-8A0C-E280-02655166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90" y="239730"/>
            <a:ext cx="10715303" cy="11281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Доступ в </a:t>
            </a:r>
            <a:r>
              <a:rPr lang="ru-RU" dirty="0" smtClean="0"/>
              <a:t>интернет</a:t>
            </a:r>
            <a:br>
              <a:rPr lang="ru-RU" dirty="0" smtClean="0"/>
            </a:br>
            <a:r>
              <a:rPr lang="ru-RU" sz="1800" dirty="0"/>
              <a:t>Настроим подключение ВМ к интернету и проверим его </a:t>
            </a:r>
            <a:r>
              <a:rPr lang="ru-RU" sz="1800" dirty="0" smtClean="0"/>
              <a:t>работоспособность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A8F69-D3E6-B43D-B6DF-24007370F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71" y="3535135"/>
            <a:ext cx="5260305" cy="3053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Рисунок 4" descr="C:\Users\huawei\Downloads\545879114604726736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90" y="1367927"/>
            <a:ext cx="4951318" cy="321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776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20C34CE-2FFA-483B-9B50-706A3A29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4" y="365759"/>
            <a:ext cx="10489148" cy="18304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общей папки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/>
              <a:t>После проверки работоспособности систем и убедившись в доступе к интернету, были созданы общие папки для каждой операционной системы (ОС). Общая папка представляет собой единое место для хранения и обмена файлами между </a:t>
            </a:r>
            <a:r>
              <a:rPr lang="ru-RU" sz="1400" dirty="0" err="1"/>
              <a:t>хостовой</a:t>
            </a:r>
            <a:r>
              <a:rPr lang="ru-RU" sz="1400" dirty="0"/>
              <a:t> машиной и виртуальными машинами. В V</a:t>
            </a:r>
            <a:r>
              <a:rPr lang="en-US" sz="1400" dirty="0"/>
              <a:t>B</a:t>
            </a:r>
            <a:r>
              <a:rPr lang="ru-RU" sz="1400" dirty="0"/>
              <a:t> достаточно включить эту функцию в настройках системы, указать имя папки и выбрать путь к хранилищу </a:t>
            </a:r>
            <a:endParaRPr lang="ru-RU" sz="1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7FFD568-1BD0-A349-5EE7-194335409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95" y="2507057"/>
            <a:ext cx="6154155" cy="3746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24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6753DC0-767D-F798-5FB4-12E9EFF0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760"/>
            <a:ext cx="10431998" cy="1325562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внешних носителей </a:t>
            </a:r>
            <a:b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85A0E7-FA94-497A-5F35-36020DB7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780" y="1988024"/>
            <a:ext cx="7235991" cy="4058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0919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89</TotalTime>
  <Words>109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«Установка операционных систем на виртуальных машинах » </vt:lpstr>
      <vt:lpstr>Презентация PowerPoint</vt:lpstr>
      <vt:lpstr>Настройки ОС в VirtualBox </vt:lpstr>
      <vt:lpstr>Выбор пользователя </vt:lpstr>
      <vt:lpstr>Доступ в интернет Настроим подключение ВМ к интернету и проверим его работоспособность</vt:lpstr>
      <vt:lpstr>Создание общей папки После проверки работоспособности систем и убедившись в доступе к интернету, были созданы общие папки для каждой операционной системы (ОС). Общая папка представляет собой единое место для хранения и обмена файлами между хостовой машиной и виртуальными машинами. В VB достаточно включить эту функцию в настройках системы, указать имя папки и выбрать путь к хранилищу </vt:lpstr>
      <vt:lpstr>Подключение внешних носителей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«Установка операционных систем на виртуальных машинах » </dc:title>
  <cp:lastModifiedBy>Ferible</cp:lastModifiedBy>
  <cp:revision>4</cp:revision>
  <dcterms:created xsi:type="dcterms:W3CDTF">2024-11-23T10:48:39Z</dcterms:created>
  <dcterms:modified xsi:type="dcterms:W3CDTF">2025-02-06T19:12:49Z</dcterms:modified>
</cp:coreProperties>
</file>