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FC264DE-1A9F-4F5F-BD35-89BCFA9222D8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FDCC05F-8137-4EDB-A3BD-E148B0485E5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824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64DE-1A9F-4F5F-BD35-89BCFA9222D8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F-8137-4EDB-A3BD-E148B0485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2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64DE-1A9F-4F5F-BD35-89BCFA9222D8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F-8137-4EDB-A3BD-E148B0485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47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64DE-1A9F-4F5F-BD35-89BCFA9222D8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F-8137-4EDB-A3BD-E148B0485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39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64DE-1A9F-4F5F-BD35-89BCFA9222D8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F-8137-4EDB-A3BD-E148B0485E5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38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64DE-1A9F-4F5F-BD35-89BCFA9222D8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F-8137-4EDB-A3BD-E148B0485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53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64DE-1A9F-4F5F-BD35-89BCFA9222D8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F-8137-4EDB-A3BD-E148B0485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75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64DE-1A9F-4F5F-BD35-89BCFA9222D8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F-8137-4EDB-A3BD-E148B0485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27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64DE-1A9F-4F5F-BD35-89BCFA9222D8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F-8137-4EDB-A3BD-E148B0485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39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64DE-1A9F-4F5F-BD35-89BCFA9222D8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F-8137-4EDB-A3BD-E148B0485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33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64DE-1A9F-4F5F-BD35-89BCFA9222D8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F-8137-4EDB-A3BD-E148B0485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01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FC264DE-1A9F-4F5F-BD35-89BCFA9222D8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FDCC05F-8137-4EDB-A3BD-E148B0485E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38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390202-8860-C151-A742-CBF408FC9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«Основы работы с системой управления версиями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DC119E3-F88B-6E53-2C88-E08D3C3E9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3371" y="5229546"/>
            <a:ext cx="7164512" cy="1353620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 студент </a:t>
            </a:r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группы </a:t>
            </a:r>
            <a:r>
              <a:rPr lang="ru-RU" sz="1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</a:t>
            </a:r>
            <a:r>
              <a:rPr lang="ru-RU" sz="180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мИИВТ-241 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Москвитина А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.Г.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Короленко В.В.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92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368E7E-5077-59E6-F3C9-85E97B8E7643}"/>
              </a:ext>
            </a:extLst>
          </p:cNvPr>
          <p:cNvSpPr txBox="1"/>
          <p:nvPr/>
        </p:nvSpPr>
        <p:spPr>
          <a:xfrm>
            <a:off x="205484" y="513708"/>
            <a:ext cx="10971424" cy="595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работы: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назначение распределённой системы управления версиями, освоить процесс создания репозитория и основы управления версиями файлов.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задачи: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⦁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создание профиля и репозитория на платформе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⦁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установка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запуск;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⦁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создание ветки для отработки своего проекта;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⦁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изучение основных команд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⦁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клонирование удаленного репозитория на локальный компьютер.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⦁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создание файла с данными о себе, изменение файла и отправка соответствующих изменений из локального репозитория на удаленный;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⦁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откат изменений до предыдущего коммита.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1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38583F5-E278-5D37-8FC4-190857F36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39" y="1137723"/>
            <a:ext cx="9089455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Общий вид нашего репозитория</a:t>
            </a:r>
            <a:r>
              <a:rPr lang="en-US" alt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14E8976-95EC-5BF7-BAD3-5CF959376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187" y="52278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89924" y="2122607"/>
            <a:ext cx="6950737" cy="405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6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54F852F-5822-542A-808A-58F4AD85A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25" y="409346"/>
            <a:ext cx="10047514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>
              <a:lnSpc>
                <a:spcPct val="150000"/>
              </a:lnSpc>
            </a:pPr>
            <a:r>
              <a:rPr lang="ru-RU" sz="4000" dirty="0"/>
              <a:t>Создание ветки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отработки и внесения изменений в проект, создаем новую ветку «LR4-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BSA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». В этой ветке мы планируем проводить основную работу, внесение изменений и тестирование, сохраняя 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в стабильном состоянии.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394108-3E2E-9D24-7B1E-E2388B3FC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286" y="59327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47991" y="2736754"/>
            <a:ext cx="4410489" cy="331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5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1D15CF7-5947-54C0-787E-491B7C176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544" y="1056635"/>
            <a:ext cx="1112691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Клонирование удаленного </a:t>
            </a:r>
            <a:r>
              <a:rPr lang="ru-RU" altLang="ru-R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alt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локальный компьютер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2800F34-A2EB-D27B-710C-B6E4515BB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526" y="61730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35972" y="2953974"/>
            <a:ext cx="6117459" cy="25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5EDF56-689B-0389-2629-18CAF0E9510C}"/>
              </a:ext>
            </a:extLst>
          </p:cNvPr>
          <p:cNvSpPr txBox="1"/>
          <p:nvPr/>
        </p:nvSpPr>
        <p:spPr>
          <a:xfrm>
            <a:off x="192365" y="705539"/>
            <a:ext cx="10887244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файла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endParaRPr lang="en-US" sz="4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оздадим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файл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8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в локальный репозиторий с помощью команды: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После все изменения были отправлены на удаленный репозиторий с помощью команд: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–m “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541" y="2912925"/>
            <a:ext cx="6462200" cy="332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7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006" y="1390005"/>
            <a:ext cx="8385467" cy="877590"/>
          </a:xfrm>
        </p:spPr>
        <p:txBody>
          <a:bodyPr>
            <a:normAutofit fontScale="90000"/>
          </a:bodyPr>
          <a:lstStyle/>
          <a:p>
            <a:r>
              <a:rPr lang="ru-RU" dirty="0"/>
              <a:t>Изменения в файле </a:t>
            </a:r>
            <a:r>
              <a:rPr lang="en-US" dirty="0"/>
              <a:t>MAG</a:t>
            </a:r>
            <a:r>
              <a:rPr lang="ru-RU" dirty="0"/>
              <a:t>.</a:t>
            </a:r>
            <a:r>
              <a:rPr lang="en-US" dirty="0"/>
              <a:t>txt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3006" y="1828800"/>
            <a:ext cx="9404226" cy="43513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Далее внесем в текстовые файлы информацию о среднем балле студента, а после отправим на удаленный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репозиторий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с помощью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commit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–m “Добавлена информация о среднем балле” и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push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19043" y="3256807"/>
            <a:ext cx="4893486" cy="316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3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EEC6EA-22B4-35E1-AAA0-81D88173512E}"/>
              </a:ext>
            </a:extLst>
          </p:cNvPr>
          <p:cNvSpPr txBox="1"/>
          <p:nvPr/>
        </p:nvSpPr>
        <p:spPr>
          <a:xfrm>
            <a:off x="201201" y="907882"/>
            <a:ext cx="106328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 информации о месте рождении</a:t>
            </a:r>
          </a:p>
          <a:p>
            <a:pPr>
              <a:lnSpc>
                <a:spcPct val="150000"/>
              </a:lnSpc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Далее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добавим информацию о месте рождения и отправим на удаленные репозитории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commit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–m “Добавлена информация о месте рождения”</a:t>
            </a:r>
            <a:endParaRPr lang="ru-RU" sz="1600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2464342" y="2897504"/>
            <a:ext cx="4654915" cy="301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3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4722" y="95023"/>
            <a:ext cx="9692640" cy="1325562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Откат изменений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1450" y="1420585"/>
            <a:ext cx="10915650" cy="43513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 выполним откат изменений до предыдущего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коммита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при помощи команды "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Хеш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&gt;".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Этот процесс позволит нам отменить все изменения после указанного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коммита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вернуть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 состоянию, соответствующему выбранному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коммиту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68034" y="3002553"/>
            <a:ext cx="6480175" cy="294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8169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20</TotalTime>
  <Words>248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Century Schoolbook</vt:lpstr>
      <vt:lpstr>Times New Roman</vt:lpstr>
      <vt:lpstr>Wingdings 2</vt:lpstr>
      <vt:lpstr>View</vt:lpstr>
      <vt:lpstr>«Основы работы с системой управления версиями Git»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Изменения в файле MAG.txt </vt:lpstr>
      <vt:lpstr>Презентация PowerPoint</vt:lpstr>
      <vt:lpstr>Откат изменений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«Основы работы с системой управления версиями Git» </dc:title>
  <dc:creator>bokarevatatyana@mail.ru</dc:creator>
  <cp:lastModifiedBy>Ferible</cp:lastModifiedBy>
  <cp:revision>4</cp:revision>
  <dcterms:created xsi:type="dcterms:W3CDTF">2024-11-23T18:00:18Z</dcterms:created>
  <dcterms:modified xsi:type="dcterms:W3CDTF">2025-02-06T23:43:33Z</dcterms:modified>
</cp:coreProperties>
</file>