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2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9209CE2-FF78-4878-B073-1DE5625EDA2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2723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CE2-FF78-4878-B073-1DE5625EDA2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65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CE2-FF78-4878-B073-1DE5625EDA2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95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CE2-FF78-4878-B073-1DE5625EDA2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75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CE2-FF78-4878-B073-1DE5625EDA2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6952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CE2-FF78-4878-B073-1DE5625EDA2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40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CE2-FF78-4878-B073-1DE5625EDA2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66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CE2-FF78-4878-B073-1DE5625EDA2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6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CE2-FF78-4878-B073-1DE5625EDA2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72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CE2-FF78-4878-B073-1DE5625EDA2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22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09CE2-FF78-4878-B073-1DE5625EDA2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9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9209CE2-FF78-4878-B073-1DE5625EDA28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7C11D66-744E-438E-B529-6329B0E4AA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28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390202-8860-C151-A742-CBF408FC9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«Интеграция изменений в системе управления версиями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DC119E3-F88B-6E53-2C88-E08D3C3E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371" y="5229546"/>
            <a:ext cx="7164512" cy="135362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sz="18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миИВТ-241 Москвитина А.Г.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92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E16862-EAA1-6D0F-F17E-B6C550CE768C}"/>
              </a:ext>
            </a:extLst>
          </p:cNvPr>
          <p:cNvSpPr txBox="1"/>
          <p:nvPr/>
        </p:nvSpPr>
        <p:spPr>
          <a:xfrm>
            <a:off x="454203" y="1078030"/>
            <a:ext cx="10404297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процесс интеграции изменений в системе управления версиями с помощью операции Pull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задачи: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перенос (интеграция) изменений в главную ветку с помощью операции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рецензирование проекта коллегами и рецензирование проектов коллег.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96ABCB-256C-24FA-600A-0B21DCA3D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50" y="-46957"/>
            <a:ext cx="1083688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4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Добавление </a:t>
            </a:r>
            <a:r>
              <a:rPr lang="ru-RU" altLang="ru-RU" sz="4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ревьюверов</a:t>
            </a:r>
            <a:endParaRPr kumimoji="0" lang="ru-RU" altLang="ru-RU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начале мы добавим двух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ревьюверов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которые могли бы оценить проект. Для этого надо добавить соответствующих пользователей в список соучастников проекта.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1AEBB-D009-140C-A686-5A30136F6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239" y="631860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42051" y="2001988"/>
            <a:ext cx="5481114" cy="3672192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5878286" y="2419956"/>
            <a:ext cx="5112466" cy="306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69F50-08DF-F765-681C-EFACC094FE9C}"/>
              </a:ext>
            </a:extLst>
          </p:cNvPr>
          <p:cNvSpPr txBox="1"/>
          <p:nvPr/>
        </p:nvSpPr>
        <p:spPr>
          <a:xfrm>
            <a:off x="505543" y="682418"/>
            <a:ext cx="101303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Pull </a:t>
            </a:r>
            <a:r>
              <a:rPr lang="en-US" sz="4000" dirty="0">
                <a:latin typeface="Times New Roman" panose="02020603050405020304" pitchFamily="18" charset="0"/>
                <a:ea typeface="Calibri" panose="020F0502020204030204" pitchFamily="34" charset="0"/>
              </a:rPr>
              <a:t>request</a:t>
            </a:r>
            <a:endParaRPr lang="ru-RU" sz="4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Переходим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страницу проекта и нажимаем 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Compare and pull request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 </a:t>
            </a:r>
            <a:endParaRPr lang="ru-RU" sz="2400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97038" y="2079173"/>
            <a:ext cx="59404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7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E7872B-9003-1B37-6812-A8DB34AFC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86" y="823033"/>
            <a:ext cx="11658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Добавляем в проект наших двух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ревьюверов</a:t>
            </a:r>
            <a:r>
              <a:rPr lang="en-US" alt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 того, как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ревьюверы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оценят изменения и одобрят Pull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мы можем провести слияние.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05251" y="2228578"/>
            <a:ext cx="6230485" cy="40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3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2D998B-1583-F4A3-8D8C-2144DFB6A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57" y="862578"/>
            <a:ext cx="107469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Далее мы нажимаем на кнопку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тем самым подтверждаем слияние веток и завершаем Pull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823459" y="2012224"/>
            <a:ext cx="5940425" cy="204978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46512" y="4563110"/>
            <a:ext cx="5940425" cy="116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8295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13</TotalTime>
  <Words>150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Schoolbook</vt:lpstr>
      <vt:lpstr>Times New Roman</vt:lpstr>
      <vt:lpstr>Wingdings 2</vt:lpstr>
      <vt:lpstr>View</vt:lpstr>
      <vt:lpstr>«Интеграция изменений в системе управления версиями Git 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«Интеграция изменений в системе управления версиями Git » </dc:title>
  <dc:creator>bokarevatatyana@mail.ru</dc:creator>
  <cp:lastModifiedBy>Ferible</cp:lastModifiedBy>
  <cp:revision>3</cp:revision>
  <dcterms:created xsi:type="dcterms:W3CDTF">2024-11-23T18:10:32Z</dcterms:created>
  <dcterms:modified xsi:type="dcterms:W3CDTF">2025-02-06T23:21:44Z</dcterms:modified>
</cp:coreProperties>
</file>