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7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20C48B9-EE62-4379-B93D-140D0F9FEFB6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FDDC301-6131-4865-8EAB-5CBBDE21FF3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6268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48B9-EE62-4379-B93D-140D0F9FEFB6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C301-6131-4865-8EAB-5CBBDE21F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1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48B9-EE62-4379-B93D-140D0F9FEFB6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C301-6131-4865-8EAB-5CBBDE21F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05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48B9-EE62-4379-B93D-140D0F9FEFB6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C301-6131-4865-8EAB-5CBBDE21F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29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48B9-EE62-4379-B93D-140D0F9FEFB6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C301-6131-4865-8EAB-5CBBDE21FF3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669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48B9-EE62-4379-B93D-140D0F9FEFB6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C301-6131-4865-8EAB-5CBBDE21F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33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48B9-EE62-4379-B93D-140D0F9FEFB6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C301-6131-4865-8EAB-5CBBDE21F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48B9-EE62-4379-B93D-140D0F9FEFB6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C301-6131-4865-8EAB-5CBBDE21F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6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48B9-EE62-4379-B93D-140D0F9FEFB6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C301-6131-4865-8EAB-5CBBDE21F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95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48B9-EE62-4379-B93D-140D0F9FEFB6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C301-6131-4865-8EAB-5CBBDE21F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38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48B9-EE62-4379-B93D-140D0F9FEFB6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C301-6131-4865-8EAB-5CBBDE21F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4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20C48B9-EE62-4379-B93D-140D0F9FEFB6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FDDC301-6131-4865-8EAB-5CBBDE21F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11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C390202-8860-C151-A742-CBF408FC9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ru-RU" sz="2800" dirty="0">
                <a:latin typeface="+mn-lt"/>
              </a:rPr>
              <a:t>Разработка логической структуры базы данных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DC119E3-F88B-6E53-2C88-E08D3C3E9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3371" y="5229546"/>
            <a:ext cx="7164512" cy="1353620"/>
          </a:xfrm>
        </p:spPr>
        <p:txBody>
          <a:bodyPr>
            <a:normAutofit/>
          </a:bodyPr>
          <a:lstStyle/>
          <a:p>
            <a:pPr algn="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 студент группы 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змиИВТ-241 Москвитина А.Г.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Принял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Короленко В.В.</a:t>
            </a: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592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BD8B56C-660B-AA1C-18A0-385ECBC21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952" y="421239"/>
            <a:ext cx="10797312" cy="6164495"/>
          </a:xfrm>
        </p:spPr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400" kern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работы: </a:t>
            </a: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900" kern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основы логического проектирования базы данных, освоить процесс разработки логической структуры базы данных и построения диаграммы «сущность-связь».</a:t>
            </a:r>
            <a:endParaRPr lang="ru-RU" sz="1900" kern="1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  <a:tabLst>
                <a:tab pos="1170305" algn="l"/>
              </a:tabLst>
            </a:pPr>
            <a:r>
              <a:rPr lang="ru-RU" sz="2400" kern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</a:t>
            </a:r>
            <a:r>
              <a:rPr lang="ru-RU" sz="2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задачи:</a:t>
            </a:r>
            <a:endParaRPr lang="ru-RU" sz="24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900" kern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u-RU" sz="1900" kern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</a:t>
            </a:r>
            <a:r>
              <a:rPr lang="ru-RU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сущности для проекта в соответствии с индивидуальным заданием и их атрибуты;</a:t>
            </a:r>
            <a:endParaRPr lang="ru-RU" sz="19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9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u-RU" sz="1900" kern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выделение </a:t>
            </a:r>
            <a:r>
              <a:rPr lang="ru-RU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ключевых атрибутов;</a:t>
            </a:r>
            <a:endParaRPr lang="ru-RU" sz="19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900" kern="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u-RU" sz="1900" kern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</a:t>
            </a:r>
            <a:r>
              <a:rPr lang="ru-RU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связей между сущностями и типов связей;</a:t>
            </a:r>
            <a:endParaRPr lang="ru-RU" sz="19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900" kern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построение </a:t>
            </a:r>
            <a:r>
              <a:rPr lang="ru-RU" sz="19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диаграммы сущность-связь для отображения логической структуры базы данных.</a:t>
            </a:r>
            <a:endParaRPr lang="ru-RU" sz="19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3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70CB0EB-A2C3-AFB1-A530-1B19A31E1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032" y="369869"/>
            <a:ext cx="10828411" cy="6215865"/>
          </a:xfrm>
        </p:spPr>
        <p:txBody>
          <a:bodyPr>
            <a:normAutofit lnSpcReduction="10000"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000" kern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</a:t>
            </a:r>
            <a:r>
              <a:rPr lang="ru-RU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работы был выбрал 4 вариант (Учет нарушений правил дорожного движения) были определены основные сущности для разрабатываемой </a:t>
            </a:r>
            <a:r>
              <a:rPr lang="ru-RU" sz="2000" kern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БД.</a:t>
            </a: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000" kern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Автомобили </a:t>
            </a:r>
            <a:r>
              <a:rPr lang="ru-RU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список автомобилей</a:t>
            </a:r>
            <a:endParaRPr lang="ru-RU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 автомобиля – список владельцев автомобилей</a:t>
            </a:r>
            <a:endParaRPr lang="ru-RU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 – сопоставление названия автомобиля и владельца автомобиля.</a:t>
            </a:r>
            <a:endParaRPr lang="ru-RU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 ПДД - сопоставление списка водителей и нарушений в список нарушений ПДД с датой и временем нарушения.</a:t>
            </a:r>
            <a:endParaRPr lang="ru-RU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 – сумма штрафа, которую водитель платит за нарушение ПДД.</a:t>
            </a:r>
            <a:endParaRPr lang="ru-RU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Страховая стоимость автомобиля – сумма страховки автомобиля с датой начало и окончания страхования.</a:t>
            </a:r>
            <a:endParaRPr lang="ru-RU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41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287676" y="589547"/>
            <a:ext cx="10260582" cy="1491915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атрибуты сущностей (первичные и внешние ключи):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96105" y="1335504"/>
            <a:ext cx="2959416" cy="253436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ru-RU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"Автомобиль"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ru-RU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Атрибуты: </a:t>
            </a:r>
          </a:p>
          <a:p>
            <a:pPr marL="342900" lvl="0" indent="-34290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ru-RU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Автомобиль_</a:t>
            </a: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(первичный ключ)</a:t>
            </a:r>
          </a:p>
          <a:p>
            <a:pPr marL="342900" lvl="0" indent="-34290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ru-RU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Марка</a:t>
            </a:r>
          </a:p>
          <a:p>
            <a:pPr marL="342900" lvl="0" indent="-34290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ru-RU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Модель</a:t>
            </a:r>
          </a:p>
          <a:p>
            <a:pPr marL="342900" lvl="0" indent="-34290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ru-RU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Год выпуска</a:t>
            </a:r>
          </a:p>
          <a:p>
            <a:pPr marL="342900" lvl="0" indent="-34290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ru-RU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Номерной знак</a:t>
            </a:r>
          </a:p>
          <a:p>
            <a:pPr marL="342900" lvl="0" indent="-34290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ru-RU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Владелец_ID</a:t>
            </a:r>
            <a:r>
              <a:rPr lang="ru-RU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(внешний ключ, связь с таблицей «Владелец»)</a:t>
            </a:r>
          </a:p>
          <a:p>
            <a:pPr marL="342900" lvl="0" indent="-34290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ru-RU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Страховая стоимость (внешний ключ, связь с таблицей «Страховая стоимость»)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7723359" y="1335504"/>
            <a:ext cx="3588238" cy="45232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ru-RU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"Водитель"</a:t>
            </a:r>
          </a:p>
          <a:p>
            <a:pPr marL="0" indent="0" algn="just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ru-RU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Атрибуты:</a:t>
            </a:r>
          </a:p>
          <a:p>
            <a:pPr marL="342900" lvl="0" indent="-342900" algn="l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ru-RU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Водитель_ID</a:t>
            </a:r>
            <a:r>
              <a:rPr lang="ru-RU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(первичный ключ)</a:t>
            </a:r>
          </a:p>
          <a:p>
            <a:pPr marL="342900" lvl="0" indent="-342900" algn="l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ru-RU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Имя</a:t>
            </a:r>
          </a:p>
          <a:p>
            <a:pPr marL="342900" lvl="0" indent="-342900" algn="l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ru-RU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Фамилия</a:t>
            </a:r>
          </a:p>
          <a:p>
            <a:pPr marL="342900" lvl="0" indent="-342900" algn="l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ru-RU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 Рождения</a:t>
            </a:r>
          </a:p>
          <a:p>
            <a:pPr marL="342900" lvl="0" indent="-342900" algn="l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ru-RU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Адрес</a:t>
            </a:r>
          </a:p>
          <a:p>
            <a:pPr marL="342900" lvl="0" indent="-342900" algn="l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ru-RU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 телефона</a:t>
            </a:r>
          </a:p>
          <a:p>
            <a:pPr marL="342900" lvl="0" indent="-342900" algn="l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ru-RU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Автомобиль_ID</a:t>
            </a:r>
            <a:r>
              <a:rPr lang="ru-RU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(внешний ключ, связь с таблицей «Автомобиль»)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4118860" y="1608784"/>
            <a:ext cx="3752246" cy="489171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ru-RU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"Владелец автомобиля"</a:t>
            </a:r>
          </a:p>
          <a:p>
            <a:pPr marL="0" indent="0" algn="just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ru-RU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Атрибуты:</a:t>
            </a:r>
          </a:p>
          <a:p>
            <a:pPr marL="342900" lvl="0" indent="-342900" algn="l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ru-RU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 </a:t>
            </a:r>
            <a:r>
              <a:rPr lang="ru-RU" sz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Автомобиля_ID</a:t>
            </a:r>
            <a:r>
              <a:rPr lang="ru-RU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(первичный ключ)</a:t>
            </a:r>
          </a:p>
          <a:p>
            <a:pPr marL="342900" lvl="0" indent="-342900" algn="l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ru-RU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Имя</a:t>
            </a:r>
          </a:p>
          <a:p>
            <a:pPr marL="342900" lvl="0" indent="-342900" algn="l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ru-RU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Фамилия</a:t>
            </a:r>
          </a:p>
          <a:p>
            <a:pPr marL="342900" lvl="0" indent="-342900" algn="l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ru-RU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 рождения</a:t>
            </a:r>
          </a:p>
          <a:p>
            <a:pPr marL="342900" lvl="0" indent="-342900" algn="l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ru-RU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Адрес</a:t>
            </a:r>
          </a:p>
          <a:p>
            <a:pPr marL="342900" lvl="0" indent="-342900" algn="l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ru-RU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 телефона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2738" y="4242445"/>
            <a:ext cx="3224407" cy="2258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"Нарушение ПДД"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Атрибуты: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 ПДД_ID (первичный ключ)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 нарушения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 и время нарушения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Место нарушения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(внешний ключ, связь с таблицей «Водитель»)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058406" y="4242445"/>
            <a:ext cx="3379095" cy="206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Страховая стоимость автомобиля "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Атрибуты: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Страховая стоимость автомобиля _ID (первичный ключ)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 страхования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 начала страхования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 окончания страхования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610355" y="4242445"/>
            <a:ext cx="3198654" cy="206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"Штраф"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Атрибуты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Штраф_ID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(первичный ключ)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 штрафа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 оплаты штрафа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 ПДД_ID (внешний ключ, связь с таблицей "Нарушение ПДД")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513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5950" y="155581"/>
            <a:ext cx="4925908" cy="6571790"/>
          </a:xfrm>
        </p:spPr>
        <p:txBody>
          <a:bodyPr>
            <a:normAutofit fontScale="92500"/>
          </a:bodyPr>
          <a:lstStyle/>
          <a:p>
            <a:pPr marL="331470" indent="-285750" algn="l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Tx/>
              <a:buChar char="-"/>
            </a:pPr>
            <a:r>
              <a:rPr lang="ru-RU" sz="1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Между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сущностями Автомобиль и Владелец автомобиля является отношением один ко многим, так как у каждого автомобиля может быть только один владелец, но у каждого владельца может быть несколько автомобилей</a:t>
            </a:r>
            <a:r>
              <a:rPr lang="ru-RU" sz="1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31470" indent="-285750" algn="l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Tx/>
              <a:buChar char="-"/>
            </a:pPr>
            <a:r>
              <a:rPr lang="ru-RU" sz="1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Между Автомобиль и Страховая стоимость автомобиля также является отношением один ко многим, так как у каждого автомобиля может быть только одна страховая стоимость, но у каждой страховой стоимости может быть несколько </a:t>
            </a:r>
            <a:r>
              <a:rPr lang="ru-RU" sz="1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автомобилей.</a:t>
            </a:r>
          </a:p>
          <a:p>
            <a:pPr marL="331470" indent="-285750" algn="l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Tx/>
              <a:buChar char="-"/>
            </a:pPr>
            <a:r>
              <a:rPr lang="ru-RU" sz="1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Между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сущностями Водитель и Автомобиль  является отношением один ко многим, так как у каждого водителя может быть только один автомобиль, но у каждого автомобиля может быть несколько </a:t>
            </a:r>
            <a:r>
              <a:rPr lang="ru-RU" sz="1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водителей.</a:t>
            </a:r>
          </a:p>
          <a:p>
            <a:pPr marL="331470" indent="-285750" algn="l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Tx/>
              <a:buChar char="-"/>
            </a:pPr>
            <a:r>
              <a:rPr lang="ru-RU" sz="1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Между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сущностями Нарушение ПДД и Водитель является отношением многие к одному, так как у каждого нарушения ПДД может быть только один водитель, но у каждого водителя может быть несколько нарушений ПДД. </a:t>
            </a:r>
            <a:endParaRPr lang="ru-RU" sz="14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31470" indent="-285750" algn="l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Tx/>
              <a:buChar char="-"/>
            </a:pPr>
            <a:r>
              <a:rPr lang="ru-RU" sz="1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Между </a:t>
            </a:r>
            <a:r>
              <a:rPr lang="ru-RU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сущностями Штраф и Нарушение ПДД является отношением многие к одному, так как у каждого штрафа может быть только одно нарушение ПДД, но у каждого нарушения ПДД может быть несколько штрафов.   </a:t>
            </a:r>
          </a:p>
          <a:p>
            <a:pPr marL="228600" algn="l">
              <a:lnSpc>
                <a:spcPct val="107000"/>
              </a:lnSpc>
              <a:spcAft>
                <a:spcPts val="800"/>
              </a:spcAft>
            </a:pPr>
            <a:endParaRPr lang="ru-RU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BC9047-1D58-A9D4-8328-E3D316C9D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33" y="697322"/>
            <a:ext cx="4559233" cy="54883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722625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23</TotalTime>
  <Words>409</Words>
  <Application>Microsoft Office PowerPoint</Application>
  <PresentationFormat>Широкоэкранный</PresentationFormat>
  <Paragraphs>68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Schoolbook</vt:lpstr>
      <vt:lpstr>Times New Roman</vt:lpstr>
      <vt:lpstr>Wingdings 2</vt:lpstr>
      <vt:lpstr>View</vt:lpstr>
      <vt:lpstr>«Разработка логической структуры базы данных»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«Разработка логической структуры базы данных» </dc:title>
  <cp:lastModifiedBy>Ferible</cp:lastModifiedBy>
  <cp:revision>5</cp:revision>
  <dcterms:created xsi:type="dcterms:W3CDTF">2024-11-23T11:42:18Z</dcterms:created>
  <dcterms:modified xsi:type="dcterms:W3CDTF">2025-02-07T00:07:32Z</dcterms:modified>
</cp:coreProperties>
</file>