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6" r:id="rId3"/>
    <p:sldId id="258" r:id="rId4"/>
    <p:sldId id="260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ible" initials="F" lastIdx="1" clrIdx="0">
    <p:extLst>
      <p:ext uri="{19B8F6BF-5375-455C-9EA6-DF929625EA0E}">
        <p15:presenceInfo xmlns:p15="http://schemas.microsoft.com/office/powerpoint/2012/main" userId="Ferib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3B8BB08-B770-4767-B8E4-0E8923E7A772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7998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87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81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43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540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61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60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60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73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17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8BB08-B770-4767-B8E4-0E8923E7A772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38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3B8BB08-B770-4767-B8E4-0E8923E7A772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E16935E-D25E-4B2B-B157-8052FDF253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92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C390202-8860-C151-A742-CBF408FC9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2800" dirty="0">
                <a:latin typeface="+mn-lt"/>
              </a:rPr>
              <a:t>Разработка физической структуры базы данных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r>
              <a:rPr lang="ru-RU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DC119E3-F88B-6E53-2C88-E08D3C3E9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3371" y="5229546"/>
            <a:ext cx="7164512" cy="135362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sz="1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змиИВТ-241 Москвитина А.Г.</a:t>
            </a:r>
            <a:endParaRPr lang="ru-RU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Короленко В.В.</a:t>
            </a: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92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489F8D-452D-87A8-8FF9-E6E99BA2188B}"/>
              </a:ext>
            </a:extLst>
          </p:cNvPr>
          <p:cNvSpPr txBox="1"/>
          <p:nvPr/>
        </p:nvSpPr>
        <p:spPr>
          <a:xfrm>
            <a:off x="174660" y="1040409"/>
            <a:ext cx="1065430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и освоить процесс разработки физической структуры базы данных с использованием системы управления базами данных </a:t>
            </a:r>
            <a:r>
              <a:rPr lang="ru-RU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  <a:tabLst>
                <a:tab pos="1170305" algn="l"/>
              </a:tabLst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задачи:</a:t>
            </a: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таблиц в СУБД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помощью SQL-запросов с атрибутами, связями, первичными и внешними ключами в соответствии с разработанной в предыдущей лабораторной работе логической структурой базы данных;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построение графической диаграммы для отображения физической структуры базы данных.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6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E6F4FF9-8B50-12C9-E959-0E557D9C8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34" y="1134836"/>
            <a:ext cx="3852810" cy="2286000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Автомобиль (</a:t>
            </a:r>
            <a:endParaRPr lang="ru-RU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Автомобиль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SERIAL PRIMARY KEY,</a:t>
            </a:r>
            <a:endParaRPr lang="ru-RU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Марка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выпуска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NOT NULL,</a:t>
            </a:r>
            <a:endParaRPr lang="ru-RU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знак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VARCHAR(10) NOT NULL,</a:t>
            </a:r>
            <a:endParaRPr lang="ru-RU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 INT NOT NULL REFERENCES "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 автомобиля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"(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Автомобиля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_ID),</a:t>
            </a:r>
            <a:endParaRPr lang="ru-RU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Страховая_стоимость_ID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NOT NULL REFERENCES "Страховая стоимость автомобиля"(</a:t>
            </a:r>
            <a:r>
              <a:rPr lang="ru-RU" sz="11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Страховая_стоимость_автомобиля_ID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D89B4-4EEE-264A-DE85-C22AAF0E14D6}"/>
              </a:ext>
            </a:extLst>
          </p:cNvPr>
          <p:cNvSpPr txBox="1"/>
          <p:nvPr/>
        </p:nvSpPr>
        <p:spPr>
          <a:xfrm>
            <a:off x="0" y="3624943"/>
            <a:ext cx="4739138" cy="2990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200" kern="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столбец таблицы, который будет автоматически генерировать уникальные значения (с помощью типа данных 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200" kern="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Марка 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столбец таблицы, который будет содержать значения марки автомобиля типа 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максимальной длиной в 50 символов.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Модель – аналогично столбцу Марка, но для хранения марки автомобиля.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Год выпуска – столбец типа 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хранения даты выпуска автомобиля.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Номерной знак – столбец типа 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максимальной длиной в 10 символов для хранения номера автомобиля.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</a:t>
            </a: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столбец типа </a:t>
            </a: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хранения информации о владельце,  является внешним ключом и указывает на 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идентификатор владельца из таблицы "Владелец автомобиля"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8408" y="293914"/>
            <a:ext cx="1067072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SQL-запросы для создания таблиц в СУБД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соответствующих логической структуре базы данных, разработанной в предыдущей лабораторной работе</a:t>
            </a:r>
            <a:endParaRPr lang="ru-RU" kern="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335485" y="1285731"/>
            <a:ext cx="3604067" cy="1915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"Владелец автомобиля" (</a:t>
            </a:r>
            <a:endParaRPr lang="ru-RU" sz="11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Владелец_Автомобиля_ID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SERIAL PRIMARY KEY,</a:t>
            </a:r>
            <a:endParaRPr lang="ru-RU" sz="11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Имя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1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VARCHAR(50) NOT NULL,</a:t>
            </a:r>
            <a:endParaRPr lang="ru-RU" sz="11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рождения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DATE NOT NULL,</a:t>
            </a:r>
            <a:endParaRPr lang="ru-RU" sz="11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VARCHAR(100) NOT NULL,</a:t>
            </a:r>
            <a:endParaRPr lang="ru-RU" sz="11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телефона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VARCHAR(20) NOT NULL</a:t>
            </a:r>
            <a:endParaRPr lang="ru-RU" sz="11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1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653768" y="3624943"/>
            <a:ext cx="5119008" cy="226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100" kern="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Владелец_Автомобиля_ID</a:t>
            </a: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SERIAL, который будет автоматически генерировать уникальные идентификаторы для каждого владельца.</a:t>
            </a:r>
            <a:endParaRPr lang="ru-RU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Имя: столбец типа VARCHAR(100), который будет хранить имя владельца.</a:t>
            </a:r>
            <a:endParaRPr lang="ru-RU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Фамилия: столбец типа VARCHAR(100), который будет хранить фамилию владельца автомобиля.</a:t>
            </a:r>
            <a:endParaRPr lang="ru-RU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100" kern="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</a:t>
            </a:r>
            <a:r>
              <a:rPr lang="en-US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будет хранить информацию о дате рождения владельца.</a:t>
            </a:r>
            <a:endParaRPr lang="ru-RU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Адрес: столбец типа VARCHAR(100), который будет адрес владельца.</a:t>
            </a:r>
            <a:endParaRPr lang="ru-RU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телефона; столбец типа VARCHAR(20), который будет хранить информацию о номере телефона владельца.</a:t>
            </a:r>
            <a:endParaRPr lang="ru-RU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68508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2A7DFA84-119C-4EEF-EC1C-EBF7FD4F5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935" y="873303"/>
            <a:ext cx="3852810" cy="1943376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 (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Водитель_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SERIAL PRIMARY KEY,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 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VARCHAR(50) NOT NULL,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 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VARCHAR(50) NOT NULL,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NOT NULL,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 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VARCHAR(100) NOT NULL,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Номер_телефона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VARCHAR(20) NOT NULL,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NOT NULL REFERENCES </a:t>
            </a:r>
            <a:r>
              <a:rPr lang="ru-RU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Автомобиль(Автомобиль_</a:t>
            </a: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ID)</a:t>
            </a:r>
          </a:p>
          <a:p>
            <a:pPr indent="0" algn="just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901542"/>
            <a:ext cx="4463485" cy="314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100" kern="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SERIAL, который будет автоматически генерировать уникальные идентификаторы для каждого водителя.</a:t>
            </a:r>
            <a:endParaRPr lang="ru-RU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Имя: столбец типа VARCHAR(100), который будет хранить имя владельца.</a:t>
            </a:r>
            <a:endParaRPr lang="ru-RU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Фамилия: столбец типа VARCHAR(100), который будет хранить фамилию владельца автомобиля.</a:t>
            </a:r>
            <a:endParaRPr lang="ru-RU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100" kern="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Дата_рождения</a:t>
            </a: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</a:t>
            </a:r>
            <a:r>
              <a:rPr lang="en-US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будет хранить информацию о дате рождения владельца.</a:t>
            </a:r>
            <a:endParaRPr lang="ru-RU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Адрес: столбец типа VARCHAR(100), который будет адрес владельца.</a:t>
            </a:r>
            <a:endParaRPr lang="ru-RU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Номер телефона; столбец типа VARCHAR(20), который будет хранить информацию о номере телефона владельца.</a:t>
            </a:r>
            <a:endParaRPr lang="ru-RU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1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Автомобиль_ID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столбец типа 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хранения информации о автомобиле,  является внешним ключом и указывает на </a:t>
            </a: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идентификатор владельца из таблицы "Автомобиль"</a:t>
            </a:r>
            <a:endParaRPr lang="ru-RU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ru-RU" sz="1100" dirty="0"/>
          </a:p>
        </p:txBody>
      </p:sp>
      <p:sp>
        <p:nvSpPr>
          <p:cNvPr id="3" name="TextBox 2"/>
          <p:cNvSpPr txBox="1"/>
          <p:nvPr/>
        </p:nvSpPr>
        <p:spPr>
          <a:xfrm>
            <a:off x="5527222" y="873303"/>
            <a:ext cx="4691224" cy="1720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"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ПДД" (</a:t>
            </a:r>
          </a:p>
          <a:p>
            <a:pPr indent="0" algn="just"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SERIAL PRIMARY KEY,</a:t>
            </a:r>
          </a:p>
          <a:p>
            <a:pPr indent="0" algn="just"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Описание_нарушения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VARCHAR(100) NOT NULL,</a:t>
            </a:r>
          </a:p>
          <a:p>
            <a:pPr indent="0" algn="just"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Дата_и_время_нарушения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TIMESTAMP NOT NULL,</a:t>
            </a:r>
          </a:p>
          <a:p>
            <a:pPr indent="0" algn="just"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Место_нарушения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VARCHAR(100) NOT NULL,</a:t>
            </a:r>
          </a:p>
          <a:p>
            <a:pPr indent="0" algn="just"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NOT NULL REFERENCES 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Водитель(Водитель_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ID)</a:t>
            </a:r>
          </a:p>
          <a:p>
            <a:pPr indent="0" algn="just"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06786" y="2901542"/>
            <a:ext cx="4441372" cy="222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ПДД</a:t>
            </a:r>
            <a:r>
              <a:rPr lang="en-US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_ID</a:t>
            </a:r>
            <a:r>
              <a:rPr lang="en-US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SERIAL PRIMARY KEY. </a:t>
            </a: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Здесь элемент является первичным ключом. Он уникально идентифицирует каждую запись в таблице.</a:t>
            </a:r>
            <a:endParaRPr lang="ru-RU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1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Дата_и_время_нарушения</a:t>
            </a: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TIMESTAMP</a:t>
            </a: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 колонка, тип данных которой предназначен для хранения даты и времени.</a:t>
            </a:r>
            <a:endParaRPr lang="ru-RU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1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Место_нарушения</a:t>
            </a: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VARCHAR(100)</a:t>
            </a: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Этот столбец, который сохраняет информацию о месте нарушения.</a:t>
            </a:r>
            <a:endParaRPr lang="ru-RU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1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INTEGER REFERENCES </a:t>
            </a:r>
            <a:r>
              <a:rPr lang="ru-RU" sz="11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Водитель(</a:t>
            </a:r>
            <a:r>
              <a:rPr lang="ru-RU" sz="11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Водитель_ID</a:t>
            </a:r>
            <a:r>
              <a:rPr lang="ru-RU" sz="11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Это столбец, который является внешним ключом и ссылается на идентификатор абитуриента из таблицы "Водитель".</a:t>
            </a:r>
            <a:endParaRPr lang="ru-RU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49162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0C3031A2-FC21-3B3D-6F7F-40A6578B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35" y="686094"/>
            <a:ext cx="3203244" cy="1396460"/>
          </a:xfrm>
        </p:spPr>
        <p:txBody>
          <a:bodyPr>
            <a:noAutofit/>
          </a:bodyPr>
          <a:lstStyle/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RU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 (</a:t>
            </a:r>
          </a:p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ru-RU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Штраф_</a:t>
            </a: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SERIAL PRIMARY KEY,</a:t>
            </a:r>
          </a:p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Сумма_штрафа</a:t>
            </a:r>
            <a:r>
              <a:rPr lang="ru-RU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DECIMAL(10,2) NOT NULL,</a:t>
            </a:r>
          </a:p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Дата_оплаты_штрафа</a:t>
            </a:r>
            <a:r>
              <a:rPr lang="ru-RU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NOT NULL,</a:t>
            </a:r>
          </a:p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RU" sz="12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 INT NOT NULL REFERENCES "</a:t>
            </a:r>
            <a:r>
              <a:rPr lang="ru-RU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 ПДД"(</a:t>
            </a:r>
            <a:r>
              <a:rPr lang="ru-RU" sz="12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ID)</a:t>
            </a:r>
          </a:p>
          <a:p>
            <a:pPr indent="0"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DE0D7-7D1A-04CA-652D-525B80862143}"/>
              </a:ext>
            </a:extLst>
          </p:cNvPr>
          <p:cNvSpPr txBox="1"/>
          <p:nvPr/>
        </p:nvSpPr>
        <p:spPr>
          <a:xfrm>
            <a:off x="184935" y="3591918"/>
            <a:ext cx="3852810" cy="2200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200" kern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Штраф_</a:t>
            </a: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SERIAL, который будет использоваться в качестве первичного ключа таблицы.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Сумма_штрафа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DECIMAL (10, 2), предназначенный для хранения суммы штрафа.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2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Дата_оплаты_штрафа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DATE, который будет хранить дату оплаты.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2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столбец типа INTEGER, который будет ссылаться на столбец "</a:t>
            </a:r>
            <a:r>
              <a:rPr lang="ru-RU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Нарушение_ПДД</a:t>
            </a:r>
            <a:r>
              <a:rPr lang="ru-RU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 в таблице "</a:t>
            </a:r>
            <a:r>
              <a:rPr lang="ru-RU" sz="12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Нарушение ПДД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".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99682" y="686094"/>
            <a:ext cx="3461658" cy="235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"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Страховая стоимость автомобиля" (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Страховая_стоимость_автомобиля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SERIAL PRIMARY KEY,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Сумма_страхования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DECIMAL(10,2) NOT NULL,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Дата_начала_страхования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NOT NULL,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Дата_окончания_страхования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NOT NULL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537258" y="3591918"/>
            <a:ext cx="4986506" cy="2121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2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Страховая_стоимость_автомобиля_ID</a:t>
            </a:r>
            <a:r>
              <a:rPr lang="ru-RU" sz="12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SERIAL, который будет использоваться в качестве первичного ключа таблицы.</a:t>
            </a:r>
            <a:endParaRPr lang="ru-RU" sz="12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2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Сумма_страхования</a:t>
            </a:r>
            <a:r>
              <a:rPr lang="ru-RU" sz="12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DECIMAL (10, 2), предназначенный для хранения суммы страхования.</a:t>
            </a:r>
            <a:endParaRPr lang="ru-RU" sz="12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2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Дата_начала_страхования</a:t>
            </a:r>
            <a:r>
              <a:rPr lang="ru-RU" sz="12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столбец типа DATE, который будет хранить дату начала страхования.</a:t>
            </a:r>
            <a:endParaRPr lang="ru-RU" sz="12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Symbol" panose="05050102010706020507" pitchFamily="18" charset="2"/>
              <a:buChar char=""/>
            </a:pPr>
            <a:r>
              <a:rPr lang="ru-RU" sz="12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Дата_окончания_страхования</a:t>
            </a:r>
            <a:r>
              <a:rPr lang="ru-RU" sz="1200" kern="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sz="12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столбец типа </a:t>
            </a:r>
            <a:r>
              <a:rPr lang="en-US" sz="12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12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будет хранить информацию о дате окончания страхования.</a:t>
            </a:r>
            <a:endParaRPr lang="ru-RU" sz="12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49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5FA515-E3F4-3D61-D362-1F51416F2555}"/>
              </a:ext>
            </a:extLst>
          </p:cNvPr>
          <p:cNvSpPr txBox="1"/>
          <p:nvPr/>
        </p:nvSpPr>
        <p:spPr>
          <a:xfrm>
            <a:off x="1160979" y="684840"/>
            <a:ext cx="963716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создания запросов необходимо обернуть созданную базу данных в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-контейнер, содержимое файла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compose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yml</a:t>
            </a:r>
            <a:r>
              <a:rPr lang="ru-RU" sz="16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указано ниже:</a:t>
            </a:r>
            <a:endParaRPr lang="ru-RU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version: '3'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services: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image: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postgres:latest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environment: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de-DE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POSTGRES_DB: </a:t>
            </a:r>
            <a:r>
              <a:rPr lang="de-DE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dbname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POSTGRES_USER: </a:t>
            </a:r>
            <a:r>
              <a:rPr lang="de-DE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dbuser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de-DE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POSTGRES_PASSWORD: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dbpass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ports: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- "5432:5432"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volumes: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-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pg_data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:/var/lib/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/data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volumes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2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pg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ru-RU" sz="12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61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3CDE45-F36E-0728-30B2-2BDB8892B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40" y="970503"/>
            <a:ext cx="5353978" cy="5581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3118757" y="391886"/>
            <a:ext cx="418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Физическая структура </a:t>
            </a:r>
            <a:r>
              <a:rPr lang="ru-RU" dirty="0"/>
              <a:t>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82737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39</TotalTime>
  <Words>974</Words>
  <Application>Microsoft Office PowerPoint</Application>
  <PresentationFormat>Широкоэкранный</PresentationFormat>
  <Paragraphs>100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Schoolbook</vt:lpstr>
      <vt:lpstr>Symbol</vt:lpstr>
      <vt:lpstr>Times New Roman</vt:lpstr>
      <vt:lpstr>Wingdings 2</vt:lpstr>
      <vt:lpstr>View</vt:lpstr>
      <vt:lpstr>«Разработка физической структуры базы данных»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«Разработка физической структуры базы данных» </dc:title>
  <cp:lastModifiedBy>Ferible</cp:lastModifiedBy>
  <cp:revision>5</cp:revision>
  <dcterms:created xsi:type="dcterms:W3CDTF">2024-11-23T11:49:19Z</dcterms:created>
  <dcterms:modified xsi:type="dcterms:W3CDTF">2025-02-07T09:08:29Z</dcterms:modified>
</cp:coreProperties>
</file>