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98" r:id="rId3"/>
    <p:sldId id="261" r:id="rId4"/>
    <p:sldId id="288" r:id="rId5"/>
    <p:sldId id="292" r:id="rId6"/>
    <p:sldId id="282" r:id="rId7"/>
    <p:sldId id="285" r:id="rId8"/>
    <p:sldId id="289" r:id="rId9"/>
    <p:sldId id="293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59AE-5BEE-4FBE-97AC-B20A28E4E61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E08DE-9F62-4F45-9EE6-B36DD08AB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4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0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5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5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7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5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336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06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2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9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2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0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1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2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29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4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E5B603-9FE9-478D-94CA-E08F07953674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3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+mn-lt"/>
              </a:rPr>
              <a:t>Формирование запросов к базе данных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миИВТ-241 Москвитина А.Г.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843C8F-619B-951D-A5A0-FA512D683259}"/>
              </a:ext>
            </a:extLst>
          </p:cNvPr>
          <p:cNvSpPr txBox="1"/>
          <p:nvPr/>
        </p:nvSpPr>
        <p:spPr>
          <a:xfrm>
            <a:off x="246580" y="267127"/>
            <a:ext cx="10816028" cy="4962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водителей автомобиля, у которых сумма штрафа превышает среднюю сумму штрафов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подзапрос, чтобы вычислить среднюю сумму штрафов для каждого нарушения ПДД, а затем находим среднее значение для всех нарушений и сравниваем его с суммой штрафов для каждого водителя. Если сумма штрафов больше среднего значения, то водитель попадает в результаты запроса.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Водитель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Водитель_ID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Штраф.Нарушение_ПДД_ID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SUM(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(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AVG(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(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SUM(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Сумма_штрафа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Штраф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GROUP BY "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 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Средняя_сумма_штрафов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285A2-0EE5-A257-6343-395B75621521}"/>
              </a:ext>
            </a:extLst>
          </p:cNvPr>
          <p:cNvSpPr txBox="1"/>
          <p:nvPr/>
        </p:nvSpPr>
        <p:spPr>
          <a:xfrm>
            <a:off x="195209" y="658149"/>
            <a:ext cx="10597977" cy="3744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синтаксис и основные команды для формирования запросов к базе данных, освоить процесс формирования SQL-запросов.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Разработать структуру базы данных в СУБД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Наполнить базу данных данными.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Написать ряд запросов к базе данных для отработки навыка формирования SQL-запросов.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Научиться ставить задачу по формированию выборки необходимых данных из базы данных и решать её с помощью SQL-запросов.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836" y="387208"/>
            <a:ext cx="3573871" cy="404728"/>
          </a:xfrm>
        </p:spPr>
        <p:txBody>
          <a:bodyPr>
            <a:normAutofit/>
          </a:bodyPr>
          <a:lstStyle/>
          <a:p>
            <a:pPr marL="274320" lvl="1" indent="0" algn="just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SQL-запросы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таблиц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0686" y="644452"/>
            <a:ext cx="2939243" cy="181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Email VARCHAR(255)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0686" y="2457897"/>
            <a:ext cx="2737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5487" y="4212223"/>
            <a:ext cx="27357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OrderDetailID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Quantity INT,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12554" y="352064"/>
            <a:ext cx="5928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Заполнение БД данными, с использованием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12554" y="1057013"/>
            <a:ext cx="489358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Customers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Orders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Quantity,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12554" y="2903672"/>
            <a:ext cx="520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SQL-запрос, который возвращает список клиентов и суммарную стоимость заказов каждого клиента.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12554" y="3700954"/>
            <a:ext cx="4087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158" y="301852"/>
            <a:ext cx="5047149" cy="588056"/>
          </a:xfr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Отсортированный по убыванию список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суммарной стоимости заказов клиента.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5965" y="1103192"/>
            <a:ext cx="43450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F8DC6-AE6F-2424-EFB9-24DBDECE71B3}"/>
              </a:ext>
            </a:extLst>
          </p:cNvPr>
          <p:cNvSpPr txBox="1"/>
          <p:nvPr/>
        </p:nvSpPr>
        <p:spPr>
          <a:xfrm>
            <a:off x="275965" y="2857518"/>
            <a:ext cx="468893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столбца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средней суммарной стоимостью заказов.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A606-C3AF-3D3D-7627-3EF26D0CB447}"/>
              </a:ext>
            </a:extLst>
          </p:cNvPr>
          <p:cNvSpPr txBox="1"/>
          <p:nvPr/>
        </p:nvSpPr>
        <p:spPr>
          <a:xfrm>
            <a:off x="275965" y="3837545"/>
            <a:ext cx="43669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COALESCE(AVG(SUM(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OVER (), 0)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4229" y="375331"/>
            <a:ext cx="4792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Затем, был выведен клиент с наибольшей суммарной стоимостью заказов.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74229" y="1103192"/>
            <a:ext cx="4087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5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6356" y="196656"/>
            <a:ext cx="5654221" cy="916338"/>
          </a:xfrm>
        </p:spPr>
        <p:txBody>
          <a:bodyPr>
            <a:noAutofit/>
          </a:bodyPr>
          <a:lstStyle/>
          <a:p>
            <a:pPr marL="45720" indent="0">
              <a:lnSpc>
                <a:spcPct val="170000"/>
              </a:lnSpc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 которых суммарная стоимость заказов превышает среднюю суммарную стоимость заказов клиентов.</a:t>
            </a:r>
          </a:p>
          <a:p>
            <a:pPr marL="45720" indent="0"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8D0A3-69E2-061B-46B4-9429DCC0951E}"/>
              </a:ext>
            </a:extLst>
          </p:cNvPr>
          <p:cNvSpPr txBox="1"/>
          <p:nvPr/>
        </p:nvSpPr>
        <p:spPr>
          <a:xfrm>
            <a:off x="317215" y="271337"/>
            <a:ext cx="4687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клиента с наибольшей суммарной стоимостью заказов был выведен список его заказов порядке возрастания стоимости заказа.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95653-E242-B03B-8253-C9EF9132C0CC}"/>
              </a:ext>
            </a:extLst>
          </p:cNvPr>
          <p:cNvSpPr txBox="1"/>
          <p:nvPr/>
        </p:nvSpPr>
        <p:spPr>
          <a:xfrm>
            <a:off x="317215" y="1911075"/>
            <a:ext cx="37730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RankedCustomers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RANK() OVER (ORDER BY COALESCE(SUM(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DESC)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RankedCustomers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o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rc.rnk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6356" y="1830895"/>
            <a:ext cx="5282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CustomerOrderTotals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AverageOrderTotal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AVG(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CustomerOrderTotals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cot.FirstName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cot.LastName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cot.TotalOrderAmount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aot.AvgOrderAmount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CustomerOrderTotals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cot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AverageOrderTotal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1=1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cot.TotalOrderAmount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aot.AvgOrderAmount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993" y="144411"/>
            <a:ext cx="3733372" cy="655689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таблиц.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1752" y="740983"/>
            <a:ext cx="3506251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Модель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Владелец_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"Владелец автомобиля"(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"Страховая стоимость автомобиля"(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751" y="3882461"/>
            <a:ext cx="3506251" cy="193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"Владелец автомобиля" (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Фамилия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Адрес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 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55094" y="740983"/>
            <a:ext cx="313208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(20),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Автомобиль_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Автомобиль(Автомобиль_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0524" y="3882461"/>
            <a:ext cx="3241222" cy="219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VARCHAR(100,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VARCHAR(100),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Водитель(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94268" y="740983"/>
            <a:ext cx="3045279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"Страховая стоимость автомобиля" (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DECIMAL(10,2),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4268" y="3882461"/>
            <a:ext cx="3003708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(10,2),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"Нарушение ПДД"(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7676" y="371591"/>
            <a:ext cx="43006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kern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БД данными</a:t>
            </a:r>
            <a:endParaRPr lang="ru-RU" sz="1600" dirty="0"/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Автомобиль (Марка, Модель,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Владелец_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(Имя, Фамилия,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(Имя, Фамилия,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Автомобиль_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0CECD-32F9-7529-AD8B-CD8449B9F1E8}"/>
              </a:ext>
            </a:extLst>
          </p:cNvPr>
          <p:cNvSpPr txBox="1"/>
          <p:nvPr/>
        </p:nvSpPr>
        <p:spPr>
          <a:xfrm>
            <a:off x="5509791" y="371591"/>
            <a:ext cx="5373202" cy="3711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 запрос выводит информацию о суммарной оплате каждого водителя автомобиля за каждый штраф, включая название автомобиля, год выпуска, имя и фамилию водителя, а так же суммарную оплату.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Водитель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Водитель_ID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Штраф.Нарушение_ПДД_ID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5AB5FB-DA32-1D89-3B94-81E38605E23B}"/>
              </a:ext>
            </a:extLst>
          </p:cNvPr>
          <p:cNvSpPr txBox="1"/>
          <p:nvPr/>
        </p:nvSpPr>
        <p:spPr>
          <a:xfrm>
            <a:off x="135216" y="512268"/>
            <a:ext cx="5098092" cy="318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ортировка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 по стоимости убывания штрафов.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ПДД".Водитель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ПДД".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24814-B89F-2789-F875-29228492A3A4}"/>
              </a:ext>
            </a:extLst>
          </p:cNvPr>
          <p:cNvSpPr txBox="1"/>
          <p:nvPr/>
        </p:nvSpPr>
        <p:spPr>
          <a:xfrm>
            <a:off x="6000108" y="512268"/>
            <a:ext cx="505433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ополнение предыдущего запроса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средней суммой штрафа.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Средняя_оплата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SUM(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INNER JOIN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ПДД".Водитель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INNER JOIN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ПДД".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Суммы_штрафов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9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6765E5-25A0-2AD8-2A0B-167A6D78811B}"/>
              </a:ext>
            </a:extLst>
          </p:cNvPr>
          <p:cNvSpPr txBox="1"/>
          <p:nvPr/>
        </p:nvSpPr>
        <p:spPr>
          <a:xfrm>
            <a:off x="206340" y="214491"/>
            <a:ext cx="5793768" cy="384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ополнение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колонки с наибольшей суммой штрафа с помощью использования подзапроса 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выражении.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Средняя_оплата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Максимальная_оплата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SUM(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Максимальный_штраф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INNER JOIN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ПДД".Водитель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INNER JOIN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ПДД".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Суммы_штрафов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CB9C2-DC5F-259A-2A96-B7A46674DD93}"/>
              </a:ext>
            </a:extLst>
          </p:cNvPr>
          <p:cNvSpPr txBox="1"/>
          <p:nvPr/>
        </p:nvSpPr>
        <p:spPr>
          <a:xfrm>
            <a:off x="6096000" y="194576"/>
            <a:ext cx="4852307" cy="471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водителей автомобилей с максимальным штрафом.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ПДД".Водитель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ПДД".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92137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60</TotalTime>
  <Words>1391</Words>
  <Application>Microsoft Office PowerPoint</Application>
  <PresentationFormat>Широкоэкранный</PresentationFormat>
  <Paragraphs>229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Times New Roman</vt:lpstr>
      <vt:lpstr>Wingdings 2</vt:lpstr>
      <vt:lpstr>View</vt:lpstr>
      <vt:lpstr>«Формирование запросов к базе данных»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«Формирование запросов к базе данных» </dc:title>
  <cp:lastModifiedBy>Ferible</cp:lastModifiedBy>
  <cp:revision>10</cp:revision>
  <dcterms:created xsi:type="dcterms:W3CDTF">2024-11-23T12:07:14Z</dcterms:created>
  <dcterms:modified xsi:type="dcterms:W3CDTF">2025-02-07T09:40:10Z</dcterms:modified>
</cp:coreProperties>
</file>