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63" r:id="rId8"/>
    <p:sldId id="266" r:id="rId9"/>
    <p:sldId id="268" r:id="rId10"/>
    <p:sldId id="267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139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1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0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51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96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26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5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0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72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990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47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69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7B03-C47C-40C6-9DB5-73D03EF27962}" type="datetimeFigureOut">
              <a:rPr lang="pl-PL" smtClean="0"/>
              <a:t>23.03.2016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DDE9-E764-4152-9EFB-DC0E22563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619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Web </a:t>
            </a:r>
            <a:r>
              <a:rPr lang="pl-PL" sz="4800" dirty="0" err="1"/>
              <a:t>scraper</a:t>
            </a:r>
            <a:r>
              <a:rPr lang="pl-PL" sz="4800" dirty="0"/>
              <a:t>/Meta-wyszukiwarka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Adrian Leoniak, Konrad Ferbes</a:t>
            </a:r>
          </a:p>
        </p:txBody>
      </p:sp>
    </p:spTree>
    <p:extLst>
      <p:ext uri="{BB962C8B-B14F-4D97-AF65-F5344CB8AC3E}">
        <p14:creationId xmlns:p14="http://schemas.microsoft.com/office/powerpoint/2010/main" val="396171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Baza danych – Adrian Leoniak</a:t>
            </a:r>
          </a:p>
          <a:p>
            <a:r>
              <a:rPr lang="pl-PL" dirty="0"/>
              <a:t>GUI – Konrad Ferbes</a:t>
            </a:r>
          </a:p>
          <a:p>
            <a:r>
              <a:rPr lang="pl-PL" dirty="0" err="1"/>
              <a:t>Spider</a:t>
            </a:r>
            <a:r>
              <a:rPr lang="pl-PL" dirty="0"/>
              <a:t> – Konrad Ferbes, Adrian Leoniak</a:t>
            </a:r>
          </a:p>
        </p:txBody>
      </p:sp>
    </p:spTree>
    <p:extLst>
      <p:ext uri="{BB962C8B-B14F-4D97-AF65-F5344CB8AC3E}">
        <p14:creationId xmlns:p14="http://schemas.microsoft.com/office/powerpoint/2010/main" val="160314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773346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Dziękujemy za uwagę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1025" y="356870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19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Web </a:t>
            </a:r>
            <a:r>
              <a:rPr lang="pl-PL" dirty="0" err="1"/>
              <a:t>scraping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Technika polegająca na wydobywaniu informacji ze stron internetowych</a:t>
            </a:r>
          </a:p>
          <a:p>
            <a:r>
              <a:rPr lang="pl-PL" dirty="0"/>
              <a:t>Oprogramowanie najczęściej symuluje eksplorację stron WWW przez człowieka</a:t>
            </a:r>
          </a:p>
        </p:txBody>
      </p:sp>
    </p:spTree>
    <p:extLst>
      <p:ext uri="{BB962C8B-B14F-4D97-AF65-F5344CB8AC3E}">
        <p14:creationId xmlns:p14="http://schemas.microsoft.com/office/powerpoint/2010/main" val="211829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94660"/>
            <a:ext cx="10984991" cy="6677332"/>
          </a:xfrm>
        </p:spPr>
      </p:pic>
    </p:spTree>
    <p:extLst>
      <p:ext uri="{BB962C8B-B14F-4D97-AF65-F5344CB8AC3E}">
        <p14:creationId xmlns:p14="http://schemas.microsoft.com/office/powerpoint/2010/main" val="393492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web </a:t>
            </a:r>
            <a:r>
              <a:rPr lang="pl-PL" dirty="0" err="1"/>
              <a:t>scraping</a:t>
            </a:r>
            <a:r>
              <a:rPr lang="pl-PL" dirty="0"/>
              <a:t>/meta-</a:t>
            </a:r>
            <a:r>
              <a:rPr lang="pl-PL" dirty="0" err="1"/>
              <a:t>browser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70893"/>
            <a:ext cx="10515600" cy="4351338"/>
          </a:xfrm>
        </p:spPr>
        <p:txBody>
          <a:bodyPr/>
          <a:lstStyle/>
          <a:p>
            <a:r>
              <a:rPr lang="pl-PL" dirty="0"/>
              <a:t>w obecnych czasach ilość oraz znaczenie danych znacząco się zwiększa</a:t>
            </a:r>
          </a:p>
          <a:p>
            <a:r>
              <a:rPr lang="pl-PL" dirty="0"/>
              <a:t>brak dostępu do danych z poziomu zwykłej przeglądarki</a:t>
            </a:r>
          </a:p>
        </p:txBody>
      </p:sp>
    </p:spTree>
    <p:extLst>
      <p:ext uri="{BB962C8B-B14F-4D97-AF65-F5344CB8AC3E}">
        <p14:creationId xmlns:p14="http://schemas.microsoft.com/office/powerpoint/2010/main" val="32967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projekt web </a:t>
            </a:r>
            <a:r>
              <a:rPr lang="pl-PL" dirty="0" err="1"/>
              <a:t>scraping</a:t>
            </a:r>
            <a:r>
              <a:rPr lang="pl-PL" dirty="0"/>
              <a:t>/meta-</a:t>
            </a:r>
            <a:r>
              <a:rPr lang="pl-PL" dirty="0" err="1"/>
              <a:t>browser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70893"/>
            <a:ext cx="10515600" cy="4351338"/>
          </a:xfrm>
        </p:spPr>
        <p:txBody>
          <a:bodyPr/>
          <a:lstStyle/>
          <a:p>
            <a:r>
              <a:rPr lang="pl-PL" dirty="0"/>
              <a:t>Możliwość zastosowania i poznania nowych technologii</a:t>
            </a:r>
          </a:p>
          <a:p>
            <a:r>
              <a:rPr lang="pl-PL" dirty="0"/>
              <a:t>Stworzenie przydatnego narzędzia do późniejszego użytku własnego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719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Technologie, 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2.7</a:t>
            </a:r>
          </a:p>
          <a:p>
            <a:r>
              <a:rPr lang="pl-PL" dirty="0" err="1"/>
              <a:t>MongoDB</a:t>
            </a:r>
            <a:endParaRPr lang="pl-PL" dirty="0"/>
          </a:p>
          <a:p>
            <a:r>
              <a:rPr lang="pl-PL" dirty="0" err="1"/>
              <a:t>PyQt</a:t>
            </a:r>
            <a:endParaRPr lang="pl-PL" dirty="0"/>
          </a:p>
          <a:p>
            <a:r>
              <a:rPr lang="pl-PL" dirty="0" err="1"/>
              <a:t>Scrapy</a:t>
            </a:r>
            <a:endParaRPr lang="pl-PL" dirty="0"/>
          </a:p>
          <a:p>
            <a:r>
              <a:rPr lang="pl-PL" dirty="0" err="1"/>
              <a:t>Wings</a:t>
            </a:r>
            <a:r>
              <a:rPr lang="pl-PL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404095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773346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Aspekty prawne, ograniczenia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951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https://www.facebook.com/robots.txt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Notice: Crawling Facebook is prohibited unless you have express written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permission. See: http://www.facebook.com/apps/site_scraping_tos_terms.php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*</a:t>
            </a:r>
          </a:p>
          <a:p>
            <a:pPr marL="0" indent="0">
              <a:buNone/>
            </a:pP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Disallow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370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5" y="284643"/>
            <a:ext cx="11999983" cy="62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418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128</Words>
  <Application>Microsoft Office PowerPoint</Application>
  <PresentationFormat>Panoramiczny</PresentationFormat>
  <Paragraphs>30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Motyw pakietu Office</vt:lpstr>
      <vt:lpstr>Web scraper/Meta-wyszukiwarka</vt:lpstr>
      <vt:lpstr>Web scraping</vt:lpstr>
      <vt:lpstr>Prezentacja programu PowerPoint</vt:lpstr>
      <vt:lpstr>Dlaczego web scraping/meta-browser</vt:lpstr>
      <vt:lpstr>Dlaczego projekt web scraping/meta-browser?</vt:lpstr>
      <vt:lpstr>Technologie, narzędzia</vt:lpstr>
      <vt:lpstr>Aspekty prawne, ograniczenia</vt:lpstr>
      <vt:lpstr>https://www.facebook.com/robots.txt</vt:lpstr>
      <vt:lpstr>Prezentacja programu PowerPoint</vt:lpstr>
      <vt:lpstr>Podział pracy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Webscrapper/Meta-wyszukiwarka</dc:title>
  <dc:creator>Konrad Ferbes</dc:creator>
  <cp:lastModifiedBy>Konrad Ferbes</cp:lastModifiedBy>
  <cp:revision>10</cp:revision>
  <dcterms:created xsi:type="dcterms:W3CDTF">2016-03-23T12:30:34Z</dcterms:created>
  <dcterms:modified xsi:type="dcterms:W3CDTF">2016-03-23T18:27:17Z</dcterms:modified>
</cp:coreProperties>
</file>