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F5583-626E-46D3-981C-2F282287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3667A-E2CA-4E53-A536-B62E46E7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D14E8-3F75-4EFE-B160-FFD5C86C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523F0-A423-470D-8319-D5E916D7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24543-E9F5-4905-969E-AE1B0A81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2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87C6-8436-4B98-B70E-70314FD6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3B364-189D-45AF-918D-4EC6A483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30BFE-96DD-45B6-8D11-E8A6CE2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63B79-83F7-422C-98F0-8CFBF340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638C1-50F1-4497-AD77-47800E30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410FE-3908-41A0-9EA5-CF8575C55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0B33F-A57F-4B20-815D-4970E32C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32046-BC2B-443D-AE17-3D88E682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7D8BC-B1EE-4169-AEBC-4A38979E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243F6-79F6-4FB2-882C-07F090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1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3EC02-C630-45FB-A523-CDB725E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31581-FAE7-491F-B8A6-127FC662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CAD2B-3221-42B7-A608-728937C5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F7B0F-41DD-4BCD-BF7C-B93396FB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34A61-A18C-4BF9-8A17-4E5BE381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3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7D16-6A2E-4AAA-82A3-6C444E9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C216E-0FCB-4084-8C54-422F66AB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BEB08-F60B-426D-A6B9-1D79B6D1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BA725-151A-4C5A-A6D9-7D38E51E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AFE92-5199-4E30-A0F3-BBC7EAD1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2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B98AF-66E3-4C0D-9133-08317C4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74279-D95C-445A-A64F-A5CD9C748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61670D-835E-4D23-8A15-D58A5C4F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861C6-5BC3-4D91-B5CC-6EC61318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CB8BC5-D194-4EB8-AEB2-4AE240CC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048ED-5E52-4780-BAFE-C8530A7B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BBDF0-C4E5-47A7-B96E-C6727733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C969B8-6E3E-4035-96B8-9FD4373B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6A80DA-4CCF-44A5-833C-13EE6BA6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B43EDA-FDC2-41F6-854A-1E8C911F2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E155E6-F59F-44AF-B51F-4C088326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80223B-8FFB-4148-B887-FA367F45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DA0FA7-4A28-49C7-9B1F-D8E28C29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1871C8-9AA7-4793-AD61-E7E9CBCB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4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A950-7024-49BB-8116-8CBE7DF7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9EE1CB-78D3-4816-83C9-E3A87CAA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74D200-960F-4AC4-AFD5-9DD1A63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7A8FB8-2206-4363-905E-C718AEA1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5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848962-CD54-4A74-BCF8-06410AC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9A7EC2-4360-4F1C-849B-AF3D6D87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05807F-FC96-487F-BCF4-28D8677B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7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C1322-6EF5-44A0-8367-F212F0BC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E9FFB-79A3-49F4-A0A9-53CE6386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7C47CE-D910-490D-9ABC-D56F5562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F580AE-562D-4057-AA13-31434D42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D3CB4F-0B6C-496F-97AC-CD1ADA8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F5FDD-6FC6-46E1-8BA7-ADE0043C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25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6994-B33B-4FB8-8E55-1E4124F2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14C23-3C27-4E96-A0E5-73AD4688E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4755D4-D2B9-44C8-827D-32E59AE5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F7963B-BC59-4D2E-95CD-CE512ED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D5B343-2733-4994-BEDE-0129A725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BD7AE-05FA-480C-8BF4-BACEFA94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0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4DB858-4DB3-4506-A973-A019780A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A784-9834-453F-B973-1DF8F726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D4E314-90C9-4B32-B876-74E8BD5F9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6654-1643-4EE4-BAC9-C120CC950A26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FEFB9-1361-43C0-BDDC-14EA44966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A0768-FF49-4CF7-B1A4-7D4822232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AE5E-A22B-4E76-A423-C6592133B5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7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The ultimate socially distanced holiday: summer on a superyacht | Financial  Times">
            <a:extLst>
              <a:ext uri="{FF2B5EF4-FFF2-40B4-BE49-F238E27FC236}">
                <a16:creationId xmlns:a16="http://schemas.microsoft.com/office/drawing/2014/main" id="{2A19B659-3624-498D-ABB0-B4A766F52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2" b="47788"/>
          <a:stretch/>
        </p:blipFill>
        <p:spPr bwMode="auto">
          <a:xfrm>
            <a:off x="0" y="1837345"/>
            <a:ext cx="12192000" cy="174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F7159DF-8EBB-4CB1-9DFE-342F0C0B6F6C}"/>
              </a:ext>
            </a:extLst>
          </p:cNvPr>
          <p:cNvSpPr/>
          <p:nvPr/>
        </p:nvSpPr>
        <p:spPr>
          <a:xfrm>
            <a:off x="6543610" y="5444412"/>
            <a:ext cx="5197151" cy="282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E39A4DD-1FBE-418D-A005-29851BDD8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667" r="71917">
                        <a14:foregroundMark x1="5833" y1="51892" x2="4667" y2="25405"/>
                        <a14:foregroundMark x1="36333" y1="30811" x2="36333" y2="30811"/>
                        <a14:foregroundMark x1="42667" y1="49459" x2="42667" y2="49459"/>
                        <a14:foregroundMark x1="37833" y1="71622" x2="37833" y2="71622"/>
                        <a14:foregroundMark x1="62917" y1="47838" x2="62917" y2="47838"/>
                        <a14:foregroundMark x1="69583" y1="23514" x2="70083" y2="22432"/>
                        <a14:foregroundMark x1="71083" y1="83784" x2="71917" y2="8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959"/>
          <a:stretch/>
        </p:blipFill>
        <p:spPr bwMode="auto">
          <a:xfrm>
            <a:off x="6768863" y="6232849"/>
            <a:ext cx="3805792" cy="158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8B6CAA1-D5DF-4007-A89E-C37D39ABA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65" b="76216" l="73000" r="97000">
                        <a14:foregroundMark x1="72167" y1="61351" x2="80250" y2="76486"/>
                        <a14:foregroundMark x1="80250" y1="76486" x2="91583" y2="69730"/>
                        <a14:foregroundMark x1="77083" y1="63514" x2="73000" y2="65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73" t="8358" r="1" b="21950"/>
          <a:stretch/>
        </p:blipFill>
        <p:spPr bwMode="auto">
          <a:xfrm>
            <a:off x="10490765" y="7048678"/>
            <a:ext cx="679064" cy="5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3AB276-777E-4F15-9000-6B4213DF6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8109" y="1820253"/>
            <a:ext cx="3053088" cy="1044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BA1AF04-0DAB-4DE5-8AD6-B8A2F5483819}"/>
              </a:ext>
            </a:extLst>
          </p:cNvPr>
          <p:cNvSpPr/>
          <p:nvPr/>
        </p:nvSpPr>
        <p:spPr>
          <a:xfrm>
            <a:off x="3904467" y="2393323"/>
            <a:ext cx="34299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38100">
                  <a:solidFill>
                    <a:schemeClr val="bg1"/>
                  </a:solidFill>
                  <a:prstDash val="solid"/>
                </a:ln>
                <a:solidFill>
                  <a:srgbClr val="D6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arlow Solid Italic" panose="04030604020F02020D02" pitchFamily="82" charset="0"/>
              </a:rPr>
              <a:t>bets</a:t>
            </a:r>
            <a:endParaRPr lang="en-US" sz="9600" b="1" cap="none" spc="0" dirty="0">
              <a:ln w="38100">
                <a:solidFill>
                  <a:schemeClr val="bg1"/>
                </a:solidFill>
                <a:prstDash val="solid"/>
              </a:ln>
              <a:solidFill>
                <a:srgbClr val="D6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1030" name="Picture 6" descr="Official WallStreetBets &quot;The Kid&quot; Merchandise&quot; Sticker by officialwsb |  Redbubble">
            <a:extLst>
              <a:ext uri="{FF2B5EF4-FFF2-40B4-BE49-F238E27FC236}">
                <a16:creationId xmlns:a16="http://schemas.microsoft.com/office/drawing/2014/main" id="{7AF70B36-A72E-4FBD-A52C-D7F0482A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3833" y1="52500" x2="53833" y2="52500"/>
                        <a14:foregroundMark x1="52667" y1="53333" x2="52667" y2="5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70" y="1256803"/>
            <a:ext cx="2913036" cy="29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9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Santana García</dc:creator>
  <cp:lastModifiedBy>Fernando Santana García</cp:lastModifiedBy>
  <cp:revision>5</cp:revision>
  <dcterms:created xsi:type="dcterms:W3CDTF">2021-02-01T01:51:02Z</dcterms:created>
  <dcterms:modified xsi:type="dcterms:W3CDTF">2021-02-01T04:22:57Z</dcterms:modified>
</cp:coreProperties>
</file>