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5B6"/>
    <a:srgbClr val="D0E7DD"/>
    <a:srgbClr val="1F595C"/>
    <a:srgbClr val="EDEEB7"/>
    <a:srgbClr val="FFFFFF"/>
    <a:srgbClr val="223E5F"/>
    <a:srgbClr val="4C4C4F"/>
    <a:srgbClr val="D23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154D0-5CCB-4287-B3A1-04CDB954BD26}" v="24" dt="2024-11-30T18:07:27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Bianchi Sanches" userId="ad56cd08-6cf4-4da5-8dc4-5fa64ef9e942" providerId="ADAL" clId="{E70154D0-5CCB-4287-B3A1-04CDB954BD26}"/>
    <pc:docChg chg="custSel addSld delSld modSld">
      <pc:chgData name="Fernanda Bianchi Sanches" userId="ad56cd08-6cf4-4da5-8dc4-5fa64ef9e942" providerId="ADAL" clId="{E70154D0-5CCB-4287-B3A1-04CDB954BD26}" dt="2024-11-30T18:07:30.940" v="79" actId="1076"/>
      <pc:docMkLst>
        <pc:docMk/>
      </pc:docMkLst>
      <pc:sldChg chg="addSp modSp mod">
        <pc:chgData name="Fernanda Bianchi Sanches" userId="ad56cd08-6cf4-4da5-8dc4-5fa64ef9e942" providerId="ADAL" clId="{E70154D0-5CCB-4287-B3A1-04CDB954BD26}" dt="2024-11-24T16:29:08.378" v="59" actId="1076"/>
        <pc:sldMkLst>
          <pc:docMk/>
          <pc:sldMk cId="3557755517" sldId="257"/>
        </pc:sldMkLst>
        <pc:spChg chg="mod">
          <ac:chgData name="Fernanda Bianchi Sanches" userId="ad56cd08-6cf4-4da5-8dc4-5fa64ef9e942" providerId="ADAL" clId="{E70154D0-5CCB-4287-B3A1-04CDB954BD26}" dt="2024-11-24T16:26:51.970" v="30" actId="207"/>
          <ac:spMkLst>
            <pc:docMk/>
            <pc:sldMk cId="3557755517" sldId="257"/>
            <ac:spMk id="2" creationId="{1F6C4325-5B8F-C96B-BD11-1DDC3349CBFF}"/>
          </ac:spMkLst>
        </pc:spChg>
        <pc:spChg chg="mod">
          <ac:chgData name="Fernanda Bianchi Sanches" userId="ad56cd08-6cf4-4da5-8dc4-5fa64ef9e942" providerId="ADAL" clId="{E70154D0-5CCB-4287-B3A1-04CDB954BD26}" dt="2024-11-24T16:27:42.490" v="40" actId="207"/>
          <ac:spMkLst>
            <pc:docMk/>
            <pc:sldMk cId="3557755517" sldId="257"/>
            <ac:spMk id="3" creationId="{404F5E20-36C0-F9B7-86DC-B9AB8BF52CC2}"/>
          </ac:spMkLst>
        </pc:spChg>
        <pc:spChg chg="mod">
          <ac:chgData name="Fernanda Bianchi Sanches" userId="ad56cd08-6cf4-4da5-8dc4-5fa64ef9e942" providerId="ADAL" clId="{E70154D0-5CCB-4287-B3A1-04CDB954BD26}" dt="2024-11-24T16:27:17.024" v="36"/>
          <ac:spMkLst>
            <pc:docMk/>
            <pc:sldMk cId="3557755517" sldId="257"/>
            <ac:spMk id="6" creationId="{36A73828-953D-9A4C-EC1C-207ED79BE698}"/>
          </ac:spMkLst>
        </pc:spChg>
        <pc:spChg chg="mod">
          <ac:chgData name="Fernanda Bianchi Sanches" userId="ad56cd08-6cf4-4da5-8dc4-5fa64ef9e942" providerId="ADAL" clId="{E70154D0-5CCB-4287-B3A1-04CDB954BD26}" dt="2024-11-24T16:28:21.309" v="47" actId="207"/>
          <ac:spMkLst>
            <pc:docMk/>
            <pc:sldMk cId="3557755517" sldId="257"/>
            <ac:spMk id="7" creationId="{05834734-1A62-FB1F-0D77-F2FF2A1626F3}"/>
          </ac:spMkLst>
        </pc:spChg>
        <pc:spChg chg="mod">
          <ac:chgData name="Fernanda Bianchi Sanches" userId="ad56cd08-6cf4-4da5-8dc4-5fa64ef9e942" providerId="ADAL" clId="{E70154D0-5CCB-4287-B3A1-04CDB954BD26}" dt="2024-11-24T16:28:44.415" v="52" actId="207"/>
          <ac:spMkLst>
            <pc:docMk/>
            <pc:sldMk cId="3557755517" sldId="257"/>
            <ac:spMk id="8" creationId="{361D5CBC-B951-E524-CC1D-694E3634A8E2}"/>
          </ac:spMkLst>
        </pc:spChg>
        <pc:spChg chg="mod">
          <ac:chgData name="Fernanda Bianchi Sanches" userId="ad56cd08-6cf4-4da5-8dc4-5fa64ef9e942" providerId="ADAL" clId="{E70154D0-5CCB-4287-B3A1-04CDB954BD26}" dt="2024-11-24T16:28:59.024" v="56" actId="207"/>
          <ac:spMkLst>
            <pc:docMk/>
            <pc:sldMk cId="3557755517" sldId="257"/>
            <ac:spMk id="9" creationId="{C05C2E52-8D63-4875-C1E5-F50A3832307E}"/>
          </ac:spMkLst>
        </pc:spChg>
        <pc:spChg chg="mod">
          <ac:chgData name="Fernanda Bianchi Sanches" userId="ad56cd08-6cf4-4da5-8dc4-5fa64ef9e942" providerId="ADAL" clId="{E70154D0-5CCB-4287-B3A1-04CDB954BD26}" dt="2024-11-24T16:23:35.220" v="25" actId="1076"/>
          <ac:spMkLst>
            <pc:docMk/>
            <pc:sldMk cId="3557755517" sldId="257"/>
            <ac:spMk id="10" creationId="{1C96C865-D630-5CF8-F821-90A010BABABC}"/>
          </ac:spMkLst>
        </pc:spChg>
        <pc:spChg chg="add mod">
          <ac:chgData name="Fernanda Bianchi Sanches" userId="ad56cd08-6cf4-4da5-8dc4-5fa64ef9e942" providerId="ADAL" clId="{E70154D0-5CCB-4287-B3A1-04CDB954BD26}" dt="2024-11-24T16:27:03.827" v="34" actId="1076"/>
          <ac:spMkLst>
            <pc:docMk/>
            <pc:sldMk cId="3557755517" sldId="257"/>
            <ac:spMk id="11" creationId="{CAB09C25-DAD4-EAA9-C24D-D890CDECB5B0}"/>
          </ac:spMkLst>
        </pc:spChg>
        <pc:spChg chg="add mod">
          <ac:chgData name="Fernanda Bianchi Sanches" userId="ad56cd08-6cf4-4da5-8dc4-5fa64ef9e942" providerId="ADAL" clId="{E70154D0-5CCB-4287-B3A1-04CDB954BD26}" dt="2024-11-24T16:27:26.822" v="39" actId="1076"/>
          <ac:spMkLst>
            <pc:docMk/>
            <pc:sldMk cId="3557755517" sldId="257"/>
            <ac:spMk id="12" creationId="{F0F86229-EC03-BBE0-9D57-446A25C9B002}"/>
          </ac:spMkLst>
        </pc:spChg>
        <pc:spChg chg="add mod">
          <ac:chgData name="Fernanda Bianchi Sanches" userId="ad56cd08-6cf4-4da5-8dc4-5fa64ef9e942" providerId="ADAL" clId="{E70154D0-5CCB-4287-B3A1-04CDB954BD26}" dt="2024-11-24T16:27:51.477" v="43" actId="1076"/>
          <ac:spMkLst>
            <pc:docMk/>
            <pc:sldMk cId="3557755517" sldId="257"/>
            <ac:spMk id="13" creationId="{F78502F8-589E-B25C-4714-CA9A2DDF9845}"/>
          </ac:spMkLst>
        </pc:spChg>
        <pc:spChg chg="add mod">
          <ac:chgData name="Fernanda Bianchi Sanches" userId="ad56cd08-6cf4-4da5-8dc4-5fa64ef9e942" providerId="ADAL" clId="{E70154D0-5CCB-4287-B3A1-04CDB954BD26}" dt="2024-11-24T16:28:08.881" v="46" actId="1076"/>
          <ac:spMkLst>
            <pc:docMk/>
            <pc:sldMk cId="3557755517" sldId="257"/>
            <ac:spMk id="14" creationId="{50D452D4-DEF4-7AD9-0CC8-DBB4E711A07E}"/>
          </ac:spMkLst>
        </pc:spChg>
        <pc:spChg chg="add mod">
          <ac:chgData name="Fernanda Bianchi Sanches" userId="ad56cd08-6cf4-4da5-8dc4-5fa64ef9e942" providerId="ADAL" clId="{E70154D0-5CCB-4287-B3A1-04CDB954BD26}" dt="2024-11-24T16:28:35.446" v="51" actId="1076"/>
          <ac:spMkLst>
            <pc:docMk/>
            <pc:sldMk cId="3557755517" sldId="257"/>
            <ac:spMk id="15" creationId="{66405F4D-B6A8-8EC5-FD39-7800848505DF}"/>
          </ac:spMkLst>
        </pc:spChg>
        <pc:spChg chg="add mod">
          <ac:chgData name="Fernanda Bianchi Sanches" userId="ad56cd08-6cf4-4da5-8dc4-5fa64ef9e942" providerId="ADAL" clId="{E70154D0-5CCB-4287-B3A1-04CDB954BD26}" dt="2024-11-24T16:28:49.806" v="55" actId="1076"/>
          <ac:spMkLst>
            <pc:docMk/>
            <pc:sldMk cId="3557755517" sldId="257"/>
            <ac:spMk id="16" creationId="{08720625-E8BD-4378-163E-A9D812D7D577}"/>
          </ac:spMkLst>
        </pc:spChg>
        <pc:spChg chg="add mod">
          <ac:chgData name="Fernanda Bianchi Sanches" userId="ad56cd08-6cf4-4da5-8dc4-5fa64ef9e942" providerId="ADAL" clId="{E70154D0-5CCB-4287-B3A1-04CDB954BD26}" dt="2024-11-24T16:29:08.378" v="59" actId="1076"/>
          <ac:spMkLst>
            <pc:docMk/>
            <pc:sldMk cId="3557755517" sldId="257"/>
            <ac:spMk id="17" creationId="{20107F71-5EA7-63E1-9F95-EF1C68B0D2EA}"/>
          </ac:spMkLst>
        </pc:spChg>
        <pc:picChg chg="mod">
          <ac:chgData name="Fernanda Bianchi Sanches" userId="ad56cd08-6cf4-4da5-8dc4-5fa64ef9e942" providerId="ADAL" clId="{E70154D0-5CCB-4287-B3A1-04CDB954BD26}" dt="2024-11-24T16:26:55.932" v="31" actId="1076"/>
          <ac:picMkLst>
            <pc:docMk/>
            <pc:sldMk cId="3557755517" sldId="257"/>
            <ac:picMk id="5" creationId="{1ECDBD2B-24CA-410B-896D-AD968F6C10FA}"/>
          </ac:picMkLst>
        </pc:picChg>
      </pc:sldChg>
      <pc:sldChg chg="addSp delSp modSp mod">
        <pc:chgData name="Fernanda Bianchi Sanches" userId="ad56cd08-6cf4-4da5-8dc4-5fa64ef9e942" providerId="ADAL" clId="{E70154D0-5CCB-4287-B3A1-04CDB954BD26}" dt="2024-11-24T16:23:24.246" v="24" actId="478"/>
        <pc:sldMkLst>
          <pc:docMk/>
          <pc:sldMk cId="1567716613" sldId="258"/>
        </pc:sldMkLst>
        <pc:picChg chg="add del mod modCrop">
          <ac:chgData name="Fernanda Bianchi Sanches" userId="ad56cd08-6cf4-4da5-8dc4-5fa64ef9e942" providerId="ADAL" clId="{E70154D0-5CCB-4287-B3A1-04CDB954BD26}" dt="2024-11-24T16:23:24.246" v="24" actId="478"/>
          <ac:picMkLst>
            <pc:docMk/>
            <pc:sldMk cId="1567716613" sldId="258"/>
            <ac:picMk id="3" creationId="{70E4794E-96A3-D08D-7009-108A8E707C24}"/>
          </ac:picMkLst>
        </pc:picChg>
        <pc:picChg chg="add mod">
          <ac:chgData name="Fernanda Bianchi Sanches" userId="ad56cd08-6cf4-4da5-8dc4-5fa64ef9e942" providerId="ADAL" clId="{E70154D0-5CCB-4287-B3A1-04CDB954BD26}" dt="2024-11-24T16:22:08.166" v="7" actId="1076"/>
          <ac:picMkLst>
            <pc:docMk/>
            <pc:sldMk cId="1567716613" sldId="258"/>
            <ac:picMk id="2050" creationId="{AE194860-0C55-4F37-9B26-9D11BBA4DB13}"/>
          </ac:picMkLst>
        </pc:picChg>
      </pc:sldChg>
      <pc:sldChg chg="addSp new mod">
        <pc:chgData name="Fernanda Bianchi Sanches" userId="ad56cd08-6cf4-4da5-8dc4-5fa64ef9e942" providerId="ADAL" clId="{E70154D0-5CCB-4287-B3A1-04CDB954BD26}" dt="2024-11-24T20:22:05.806" v="62" actId="22"/>
        <pc:sldMkLst>
          <pc:docMk/>
          <pc:sldMk cId="552616829" sldId="259"/>
        </pc:sldMkLst>
        <pc:picChg chg="add">
          <ac:chgData name="Fernanda Bianchi Sanches" userId="ad56cd08-6cf4-4da5-8dc4-5fa64ef9e942" providerId="ADAL" clId="{E70154D0-5CCB-4287-B3A1-04CDB954BD26}" dt="2024-11-24T20:22:05.806" v="62" actId="22"/>
          <ac:picMkLst>
            <pc:docMk/>
            <pc:sldMk cId="552616829" sldId="259"/>
            <ac:picMk id="3" creationId="{C0AFB0D1-C8CA-3F97-B105-F6BFBE336E35}"/>
          </ac:picMkLst>
        </pc:picChg>
      </pc:sldChg>
      <pc:sldChg chg="addSp add mod">
        <pc:chgData name="Fernanda Bianchi Sanches" userId="ad56cd08-6cf4-4da5-8dc4-5fa64ef9e942" providerId="ADAL" clId="{E70154D0-5CCB-4287-B3A1-04CDB954BD26}" dt="2024-11-24T20:22:42.075" v="63" actId="22"/>
        <pc:sldMkLst>
          <pc:docMk/>
          <pc:sldMk cId="3381992890" sldId="260"/>
        </pc:sldMkLst>
        <pc:picChg chg="add">
          <ac:chgData name="Fernanda Bianchi Sanches" userId="ad56cd08-6cf4-4da5-8dc4-5fa64ef9e942" providerId="ADAL" clId="{E70154D0-5CCB-4287-B3A1-04CDB954BD26}" dt="2024-11-24T20:22:42.075" v="63" actId="22"/>
          <ac:picMkLst>
            <pc:docMk/>
            <pc:sldMk cId="3381992890" sldId="260"/>
            <ac:picMk id="3" creationId="{07B78A51-8BAD-2A8D-4E3F-3C7ACBD840D4}"/>
          </ac:picMkLst>
        </pc:picChg>
      </pc:sldChg>
      <pc:sldChg chg="delSp add del mod">
        <pc:chgData name="Fernanda Bianchi Sanches" userId="ad56cd08-6cf4-4da5-8dc4-5fa64ef9e942" providerId="ADAL" clId="{E70154D0-5CCB-4287-B3A1-04CDB954BD26}" dt="2024-11-30T18:05:31.514" v="70" actId="47"/>
        <pc:sldMkLst>
          <pc:docMk/>
          <pc:sldMk cId="3457549051" sldId="261"/>
        </pc:sldMkLst>
        <pc:picChg chg="del">
          <ac:chgData name="Fernanda Bianchi Sanches" userId="ad56cd08-6cf4-4da5-8dc4-5fa64ef9e942" providerId="ADAL" clId="{E70154D0-5CCB-4287-B3A1-04CDB954BD26}" dt="2024-11-30T18:04:57.231" v="65" actId="478"/>
          <ac:picMkLst>
            <pc:docMk/>
            <pc:sldMk cId="3457549051" sldId="261"/>
            <ac:picMk id="3" creationId="{295193BF-3BFA-FBE0-4EBA-4786B90D59F8}"/>
          </ac:picMkLst>
        </pc:picChg>
      </pc:sldChg>
      <pc:sldChg chg="add del setBg">
        <pc:chgData name="Fernanda Bianchi Sanches" userId="ad56cd08-6cf4-4da5-8dc4-5fa64ef9e942" providerId="ADAL" clId="{E70154D0-5CCB-4287-B3A1-04CDB954BD26}" dt="2024-11-30T18:05:29.966" v="69" actId="47"/>
        <pc:sldMkLst>
          <pc:docMk/>
          <pc:sldMk cId="2725747147" sldId="262"/>
        </pc:sldMkLst>
      </pc:sldChg>
      <pc:sldChg chg="addSp modSp add mod setBg">
        <pc:chgData name="Fernanda Bianchi Sanches" userId="ad56cd08-6cf4-4da5-8dc4-5fa64ef9e942" providerId="ADAL" clId="{E70154D0-5CCB-4287-B3A1-04CDB954BD26}" dt="2024-11-30T18:07:30.940" v="79" actId="1076"/>
        <pc:sldMkLst>
          <pc:docMk/>
          <pc:sldMk cId="966472913" sldId="263"/>
        </pc:sldMkLst>
        <pc:picChg chg="add mod">
          <ac:chgData name="Fernanda Bianchi Sanches" userId="ad56cd08-6cf4-4da5-8dc4-5fa64ef9e942" providerId="ADAL" clId="{E70154D0-5CCB-4287-B3A1-04CDB954BD26}" dt="2024-11-30T18:06:04.700" v="76" actId="1076"/>
          <ac:picMkLst>
            <pc:docMk/>
            <pc:sldMk cId="966472913" sldId="263"/>
            <ac:picMk id="3" creationId="{3BD63D0F-E505-9EC4-E706-802068AB8A69}"/>
          </ac:picMkLst>
        </pc:picChg>
        <pc:picChg chg="add mod">
          <ac:chgData name="Fernanda Bianchi Sanches" userId="ad56cd08-6cf4-4da5-8dc4-5fa64ef9e942" providerId="ADAL" clId="{E70154D0-5CCB-4287-B3A1-04CDB954BD26}" dt="2024-11-30T18:06:03.267" v="74" actId="1076"/>
          <ac:picMkLst>
            <pc:docMk/>
            <pc:sldMk cId="966472913" sldId="263"/>
            <ac:picMk id="6" creationId="{2582A76D-1C78-EFA7-DAFB-2D61771563F4}"/>
          </ac:picMkLst>
        </pc:picChg>
        <pc:picChg chg="add mod">
          <ac:chgData name="Fernanda Bianchi Sanches" userId="ad56cd08-6cf4-4da5-8dc4-5fa64ef9e942" providerId="ADAL" clId="{E70154D0-5CCB-4287-B3A1-04CDB954BD26}" dt="2024-11-30T18:06:04.048" v="75" actId="1076"/>
          <ac:picMkLst>
            <pc:docMk/>
            <pc:sldMk cId="966472913" sldId="263"/>
            <ac:picMk id="10" creationId="{01ECFD7B-E094-F7E9-094D-45C5AFF1571B}"/>
          </ac:picMkLst>
        </pc:picChg>
        <pc:picChg chg="add mod">
          <ac:chgData name="Fernanda Bianchi Sanches" userId="ad56cd08-6cf4-4da5-8dc4-5fa64ef9e942" providerId="ADAL" clId="{E70154D0-5CCB-4287-B3A1-04CDB954BD26}" dt="2024-11-30T18:07:30.940" v="79" actId="1076"/>
          <ac:picMkLst>
            <pc:docMk/>
            <pc:sldMk cId="966472913" sldId="263"/>
            <ac:picMk id="14" creationId="{74F04388-33E8-BB1A-1086-5276E8494F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D9BE3-DDF9-43B3-90B4-6D274F00DB3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8731C-57A5-4B3E-AB38-3706CF30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8731C-57A5-4B3E-AB38-3706CF30BD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3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F4BA-A44B-9DF3-7A95-07900CE3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F04C8-14B5-404E-9842-18DEBDD8A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3056-C57C-3E04-CA05-47426960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82D5-96F3-7909-AF4A-4D6277F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C729-0DC7-1497-9999-1808A31C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D6B0-D543-FE47-ED12-8F2F8A5B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85F4E-3A8E-EB18-D74A-C08D95EBC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EB3C-CAA3-4879-2BA3-3819C5E6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9EB4-7C64-F606-8FCC-68235472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C68-0FEC-20B8-AF99-AAA73273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85584-A06D-EC5D-7F6D-34C94CD65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EF51E-1292-ACFF-BE41-DAFAC865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0355-17C1-1A26-EA2C-23C0599C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655B-3F27-3688-8527-D941B970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7613-7AD2-B5BC-2EC0-487ABA07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17A9-0C6E-AF76-7AB8-E2DBD9DC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4DB8-4333-2F1B-BE4B-DD383CCF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8D51-0DBF-9EFC-65B9-55443E2E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E7E1-43A9-7670-B1DA-5C208366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4CB9-AF55-9C66-3407-B05807A6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EB-E873-9568-104E-B3BED5B1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5422E-E29F-2304-D692-86D801B8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7526-F984-12AF-C71A-DA5EEEE4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5DE2-5BE7-216E-04F9-C388A3E9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8A50-043E-ECA8-451B-0304A693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1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AA75-04F7-9CAB-C95E-A542CD54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C8E9-DE99-6A65-065E-0CD8B51DD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007A5-B233-D4CA-3288-DA74DC026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05B06-9BC8-FBBA-8728-B9D3C9B7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A4709-4790-D50F-BEFC-B7E218E2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11C1-C82D-D7B4-3BC0-9296A2AA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B3D7-DCFB-1C89-7912-2C1622FC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627DF-3968-23F4-1429-756D132FA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95434-2D8F-75B4-D702-53F219D3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C6670-83C4-7009-33F7-4FB82CB3C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7533-6125-006A-0CE5-B26DDA189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88686-7BFD-7495-2005-1049360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C50B9-2F57-DF67-C8F5-D0006587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C2B8F-8220-2C4C-22AA-EEC1FB2B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0CCE-8008-B698-1FC8-5B8E5401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3DE08-8BE6-8B78-C0CF-9AE649DE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D8D0-2AF1-6048-45D5-3D1AFDA6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C422D-883E-918C-3A92-4073E2A1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4C05D-D203-54A5-D730-A0ADD2D9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0BB44-C17F-A537-2A43-EEB13281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FF096-3FAA-BEA9-845B-B64D5F44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167-E03B-B023-9C7E-4E52F5B9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6389-9BF6-EE34-4573-1E9E0381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94B97-4AE6-6C79-9304-17A6DC360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89ED-1E73-BE87-5492-94DCD8E0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DA4D1-24C0-CCE1-52CA-789EA945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81737-6AA9-CC3D-6C5E-47AD9F10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F3C-DAF2-EECA-75F2-0D42C2BB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3A02E-0D81-0DF5-0DA4-4AAEA4201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978F5-240B-0A12-7105-B47306D86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D5457-07C7-D7CC-E970-2FF52A62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27932-DAC2-CCAE-1678-DE55A1E6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349D-EFCB-2867-775E-12D02386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5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E27D6-8571-08C5-BA0D-748BE90F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103A-7492-1856-2EE7-2708FA32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1D9F-F463-465C-8603-B4F47A3A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F60F7-9665-4669-A1B4-15CF67A1D3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EB1E0-489E-069D-BE9E-E295091BD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31FB-40F6-62C8-F971-A8CB527D3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9C416-42D4-480F-92E3-9066B40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3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.wdp"/><Relationship Id="rId18" Type="http://schemas.openxmlformats.org/officeDocument/2006/relationships/image" Target="../media/image20.png"/><Relationship Id="rId3" Type="http://schemas.openxmlformats.org/officeDocument/2006/relationships/image" Target="../media/image6.svg"/><Relationship Id="rId21" Type="http://schemas.openxmlformats.org/officeDocument/2006/relationships/image" Target="../media/image23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19.sv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7.svg"/><Relationship Id="rId10" Type="http://schemas.openxmlformats.org/officeDocument/2006/relationships/image" Target="../media/image13.png"/><Relationship Id="rId19" Type="http://schemas.openxmlformats.org/officeDocument/2006/relationships/image" Target="../media/image21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C78EB-CA86-9738-2BB9-17EB532F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443478"/>
            <a:ext cx="1121249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7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383CE-AD68-B2F9-DE47-2AA443D3F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DBD2B-24CA-410B-896D-AD968F6C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764"/>
          <a:stretch/>
        </p:blipFill>
        <p:spPr>
          <a:xfrm>
            <a:off x="638533" y="3241107"/>
            <a:ext cx="11212490" cy="36168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6C4325-5B8F-C96B-BD11-1DDC3349CBFF}"/>
              </a:ext>
            </a:extLst>
          </p:cNvPr>
          <p:cNvSpPr/>
          <p:nvPr/>
        </p:nvSpPr>
        <p:spPr>
          <a:xfrm>
            <a:off x="347518" y="1121229"/>
            <a:ext cx="1548418" cy="1560682"/>
          </a:xfrm>
          <a:prstGeom prst="rect">
            <a:avLst/>
          </a:prstGeom>
          <a:solidFill>
            <a:srgbClr val="223E5F"/>
          </a:solidFill>
          <a:ln>
            <a:solidFill>
              <a:srgbClr val="223E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F5E20-36C0-F9B7-86DC-B9AB8BF52CC2}"/>
              </a:ext>
            </a:extLst>
          </p:cNvPr>
          <p:cNvSpPr/>
          <p:nvPr/>
        </p:nvSpPr>
        <p:spPr>
          <a:xfrm>
            <a:off x="3662888" y="1121229"/>
            <a:ext cx="1548418" cy="1560682"/>
          </a:xfrm>
          <a:prstGeom prst="rect">
            <a:avLst/>
          </a:prstGeom>
          <a:solidFill>
            <a:srgbClr val="7095B6"/>
          </a:solidFill>
          <a:ln>
            <a:solidFill>
              <a:srgbClr val="223E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BA365-CF1A-80AD-7755-8A4E02517DB1}"/>
              </a:ext>
            </a:extLst>
          </p:cNvPr>
          <p:cNvSpPr/>
          <p:nvPr/>
        </p:nvSpPr>
        <p:spPr>
          <a:xfrm>
            <a:off x="5321791" y="1121229"/>
            <a:ext cx="1548418" cy="1560682"/>
          </a:xfrm>
          <a:prstGeom prst="rect">
            <a:avLst/>
          </a:prstGeom>
          <a:solidFill>
            <a:srgbClr val="D2386C"/>
          </a:solidFill>
          <a:ln>
            <a:solidFill>
              <a:srgbClr val="223E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73828-953D-9A4C-EC1C-207ED79BE698}"/>
              </a:ext>
            </a:extLst>
          </p:cNvPr>
          <p:cNvSpPr/>
          <p:nvPr/>
        </p:nvSpPr>
        <p:spPr>
          <a:xfrm>
            <a:off x="2005203" y="1121229"/>
            <a:ext cx="1548418" cy="1560682"/>
          </a:xfrm>
          <a:prstGeom prst="rect">
            <a:avLst/>
          </a:prstGeom>
          <a:solidFill>
            <a:srgbClr val="FFFFFF"/>
          </a:solidFill>
          <a:ln>
            <a:solidFill>
              <a:srgbClr val="223E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#FFFFFF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34734-1A62-FB1F-0D77-F2FF2A1626F3}"/>
              </a:ext>
            </a:extLst>
          </p:cNvPr>
          <p:cNvSpPr/>
          <p:nvPr/>
        </p:nvSpPr>
        <p:spPr>
          <a:xfrm>
            <a:off x="6985159" y="1121229"/>
            <a:ext cx="1548418" cy="1560682"/>
          </a:xfrm>
          <a:prstGeom prst="rect">
            <a:avLst/>
          </a:prstGeom>
          <a:solidFill>
            <a:srgbClr val="EDEEB7"/>
          </a:solidFill>
          <a:ln>
            <a:solidFill>
              <a:srgbClr val="223E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D5CBC-B951-E524-CC1D-694E3634A8E2}"/>
              </a:ext>
            </a:extLst>
          </p:cNvPr>
          <p:cNvSpPr/>
          <p:nvPr/>
        </p:nvSpPr>
        <p:spPr>
          <a:xfrm>
            <a:off x="8643882" y="1121229"/>
            <a:ext cx="1548418" cy="1560682"/>
          </a:xfrm>
          <a:prstGeom prst="rect">
            <a:avLst/>
          </a:prstGeom>
          <a:solidFill>
            <a:srgbClr val="1F595C"/>
          </a:solidFill>
          <a:ln>
            <a:solidFill>
              <a:srgbClr val="223E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C2E52-8D63-4875-C1E5-F50A3832307E}"/>
              </a:ext>
            </a:extLst>
          </p:cNvPr>
          <p:cNvSpPr/>
          <p:nvPr/>
        </p:nvSpPr>
        <p:spPr>
          <a:xfrm>
            <a:off x="10302605" y="1121229"/>
            <a:ext cx="1548418" cy="1560682"/>
          </a:xfrm>
          <a:prstGeom prst="rect">
            <a:avLst/>
          </a:prstGeom>
          <a:solidFill>
            <a:srgbClr val="D0E7DD"/>
          </a:solidFill>
          <a:ln>
            <a:solidFill>
              <a:srgbClr val="223E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6C865-D630-5CF8-F821-90A010BABABC}"/>
              </a:ext>
            </a:extLst>
          </p:cNvPr>
          <p:cNvSpPr txBox="1"/>
          <p:nvPr/>
        </p:nvSpPr>
        <p:spPr>
          <a:xfrm>
            <a:off x="3553621" y="130376"/>
            <a:ext cx="4707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223E5F"/>
                </a:solidFill>
              </a:rPr>
              <a:t>COLOR PALETTE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09C25-DAD4-EAA9-C24D-D890CDECB5B0}"/>
              </a:ext>
            </a:extLst>
          </p:cNvPr>
          <p:cNvSpPr txBox="1"/>
          <p:nvPr/>
        </p:nvSpPr>
        <p:spPr>
          <a:xfrm>
            <a:off x="595781" y="277684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223E5F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86229-EC03-BBE0-9D57-446A25C9B002}"/>
              </a:ext>
            </a:extLst>
          </p:cNvPr>
          <p:cNvSpPr txBox="1"/>
          <p:nvPr/>
        </p:nvSpPr>
        <p:spPr>
          <a:xfrm>
            <a:off x="2259878" y="277684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FFFFFF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8502F8-589E-B25C-4714-CA9A2DDF9845}"/>
              </a:ext>
            </a:extLst>
          </p:cNvPr>
          <p:cNvSpPr txBox="1"/>
          <p:nvPr/>
        </p:nvSpPr>
        <p:spPr>
          <a:xfrm>
            <a:off x="3904739" y="277684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7095B6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452D4-DEF4-7AD9-0CC8-DBB4E711A07E}"/>
              </a:ext>
            </a:extLst>
          </p:cNvPr>
          <p:cNvSpPr txBox="1"/>
          <p:nvPr/>
        </p:nvSpPr>
        <p:spPr>
          <a:xfrm>
            <a:off x="5535590" y="277684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D2386C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05F4D-B6A8-8EC5-FD39-7800848505DF}"/>
              </a:ext>
            </a:extLst>
          </p:cNvPr>
          <p:cNvSpPr txBox="1"/>
          <p:nvPr/>
        </p:nvSpPr>
        <p:spPr>
          <a:xfrm>
            <a:off x="7202164" y="277684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EDEEB7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20625-E8BD-4378-163E-A9D812D7D577}"/>
              </a:ext>
            </a:extLst>
          </p:cNvPr>
          <p:cNvSpPr txBox="1"/>
          <p:nvPr/>
        </p:nvSpPr>
        <p:spPr>
          <a:xfrm>
            <a:off x="8876115" y="277684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1F595C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07F71-5EA7-63E1-9F95-EF1C68B0D2EA}"/>
              </a:ext>
            </a:extLst>
          </p:cNvPr>
          <p:cNvSpPr txBox="1"/>
          <p:nvPr/>
        </p:nvSpPr>
        <p:spPr>
          <a:xfrm>
            <a:off x="10497168" y="277684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D0E7DD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5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rnanda Bianchi Sanches">
            <a:extLst>
              <a:ext uri="{FF2B5EF4-FFF2-40B4-BE49-F238E27FC236}">
                <a16:creationId xmlns:a16="http://schemas.microsoft.com/office/drawing/2014/main" id="{AE194860-0C55-4F37-9B26-9D11BBA4D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3"/>
          <a:stretch/>
        </p:blipFill>
        <p:spPr bwMode="auto">
          <a:xfrm>
            <a:off x="783771" y="837003"/>
            <a:ext cx="10793938" cy="456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71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FB0D1-C8CA-3F97-B105-F6BFBE33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413"/>
            <a:ext cx="12192000" cy="47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1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352FE-0EE6-13AB-69C3-3CA08CBF4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78A51-8BAD-2A8D-4E3F-3C7ACBD8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075"/>
            <a:ext cx="12192000" cy="61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9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29C5AEA2-1F2E-8028-5606-D0B4C304A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229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 with solid fill">
            <a:extLst>
              <a:ext uri="{FF2B5EF4-FFF2-40B4-BE49-F238E27FC236}">
                <a16:creationId xmlns:a16="http://schemas.microsoft.com/office/drawing/2014/main" id="{505A0F1B-3142-D707-3C7C-39B911461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4200" y="3132686"/>
            <a:ext cx="914400" cy="914400"/>
          </a:xfrm>
          <a:prstGeom prst="rect">
            <a:avLst/>
          </a:prstGeom>
        </p:spPr>
      </p:pic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D8BB3417-3B45-5E8B-D6CF-AC60916F4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3171" y="2971800"/>
            <a:ext cx="914400" cy="914400"/>
          </a:xfrm>
          <a:prstGeom prst="rect">
            <a:avLst/>
          </a:prstGeom>
        </p:spPr>
      </p:pic>
      <p:pic>
        <p:nvPicPr>
          <p:cNvPr id="11" name="Graphic 10" descr="Comment Important with solid fill">
            <a:extLst>
              <a:ext uri="{FF2B5EF4-FFF2-40B4-BE49-F238E27FC236}">
                <a16:creationId xmlns:a16="http://schemas.microsoft.com/office/drawing/2014/main" id="{A914BDDB-5621-C392-0D48-FE99F4A79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4143" y="1534886"/>
            <a:ext cx="914400" cy="914400"/>
          </a:xfrm>
          <a:prstGeom prst="rect">
            <a:avLst/>
          </a:prstGeom>
        </p:spPr>
      </p:pic>
      <p:pic>
        <p:nvPicPr>
          <p:cNvPr id="13" name="Graphic 12" descr="Presentation with media with solid fill">
            <a:extLst>
              <a:ext uri="{FF2B5EF4-FFF2-40B4-BE49-F238E27FC236}">
                <a16:creationId xmlns:a16="http://schemas.microsoft.com/office/drawing/2014/main" id="{D47288CA-EEE7-7B44-96EE-9AC68FE797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3171" y="1992086"/>
            <a:ext cx="914400" cy="914400"/>
          </a:xfrm>
          <a:prstGeom prst="rect">
            <a:avLst/>
          </a:prstGeom>
        </p:spPr>
      </p:pic>
      <p:pic>
        <p:nvPicPr>
          <p:cNvPr id="1026" name="Picture 2" descr="Trial And Error Vector Icon 30967773 Vector Art at Vecteezy">
            <a:extLst>
              <a:ext uri="{FF2B5EF4-FFF2-40B4-BE49-F238E27FC236}">
                <a16:creationId xmlns:a16="http://schemas.microsoft.com/office/drawing/2014/main" id="{471AEFC3-75ED-E646-7976-08A00D7F9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4286" y1="34286" x2="34286" y2="34286"/>
                        <a14:foregroundMark x1="50000" y1="38571" x2="50000" y2="38571"/>
                        <a14:foregroundMark x1="34286" y1="38163" x2="34286" y2="38163"/>
                        <a14:foregroundMark x1="31735" y1="54694" x2="31735" y2="54694"/>
                        <a14:foregroundMark x1="50816" y1="53776" x2="50816" y2="53776"/>
                        <a14:foregroundMark x1="67347" y1="54694" x2="67347" y2="54694"/>
                        <a14:foregroundMark x1="66939" y1="38980" x2="66939" y2="38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85" t="30707" r="24602" b="39772"/>
          <a:stretch/>
        </p:blipFill>
        <p:spPr bwMode="auto">
          <a:xfrm>
            <a:off x="2286000" y="4615543"/>
            <a:ext cx="1317171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Images with solid fill">
            <a:extLst>
              <a:ext uri="{FF2B5EF4-FFF2-40B4-BE49-F238E27FC236}">
                <a16:creationId xmlns:a16="http://schemas.microsoft.com/office/drawing/2014/main" id="{3BD63D0F-E505-9EC4-E706-802068AB8A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45629" y="4615543"/>
            <a:ext cx="914400" cy="914400"/>
          </a:xfrm>
          <a:prstGeom prst="rect">
            <a:avLst/>
          </a:prstGeom>
        </p:spPr>
      </p:pic>
      <p:pic>
        <p:nvPicPr>
          <p:cNvPr id="6" name="Graphic 5" descr="Scribble with solid fill">
            <a:extLst>
              <a:ext uri="{FF2B5EF4-FFF2-40B4-BE49-F238E27FC236}">
                <a16:creationId xmlns:a16="http://schemas.microsoft.com/office/drawing/2014/main" id="{2582A76D-1C78-EFA7-DAFB-2D61771563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13915" y="5220343"/>
            <a:ext cx="914400" cy="914400"/>
          </a:xfrm>
          <a:prstGeom prst="rect">
            <a:avLst/>
          </a:prstGeom>
        </p:spPr>
      </p:pic>
      <p:pic>
        <p:nvPicPr>
          <p:cNvPr id="10" name="Graphic 9" descr="Palette with solid fill">
            <a:extLst>
              <a:ext uri="{FF2B5EF4-FFF2-40B4-BE49-F238E27FC236}">
                <a16:creationId xmlns:a16="http://schemas.microsoft.com/office/drawing/2014/main" id="{01ECFD7B-E094-F7E9-094D-45C5AFF157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26429" y="5943600"/>
            <a:ext cx="914400" cy="914400"/>
          </a:xfrm>
          <a:prstGeom prst="rect">
            <a:avLst/>
          </a:prstGeom>
        </p:spPr>
      </p:pic>
      <p:pic>
        <p:nvPicPr>
          <p:cNvPr id="14" name="Graphic 13" descr="Clipboard Checked with solid fill">
            <a:extLst>
              <a:ext uri="{FF2B5EF4-FFF2-40B4-BE49-F238E27FC236}">
                <a16:creationId xmlns:a16="http://schemas.microsoft.com/office/drawing/2014/main" id="{74F04388-33E8-BB1A-1086-5276E8494F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60029" y="17985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19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Fernanda Bianchi Sanches</dc:creator>
  <cp:lastModifiedBy>Fernanda Bianchi Sanches</cp:lastModifiedBy>
  <cp:revision>1</cp:revision>
  <dcterms:created xsi:type="dcterms:W3CDTF">2024-11-24T16:15:03Z</dcterms:created>
  <dcterms:modified xsi:type="dcterms:W3CDTF">2024-11-30T18:07:38Z</dcterms:modified>
</cp:coreProperties>
</file>