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59" r:id="rId10"/>
    <p:sldId id="260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4" autoAdjust="0"/>
    <p:restoredTop sz="94660"/>
  </p:normalViewPr>
  <p:slideViewPr>
    <p:cSldViewPr>
      <p:cViewPr>
        <p:scale>
          <a:sx n="33" d="100"/>
          <a:sy n="33" d="100"/>
        </p:scale>
        <p:origin x="-169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D6F5-EDF0-40AC-8BB7-8885A5BB9F13}" type="datetimeFigureOut">
              <a:rPr lang="es-ES" smtClean="0"/>
              <a:pPr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305B-769F-413A-9EF2-C43EE98B4681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quickSpark.ex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11560" y="3933056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:</a:t>
            </a:r>
            <a:br>
              <a:rPr lang="es-MX" dirty="0" smtClean="0"/>
            </a:br>
            <a:r>
              <a:rPr lang="es-MX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Cárdenas González</a:t>
            </a:r>
            <a:endParaRPr lang="es-E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3568" y="4046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QuickSpark</a:t>
            </a:r>
            <a:endParaRPr lang="es-ES" sz="7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 de 10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26064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s-MX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ás código</a:t>
            </a:r>
            <a:endParaRPr lang="es-E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19" name="Picture 3" descr="N:\Proyecto\inte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76672"/>
            <a:ext cx="3641723" cy="3096344"/>
          </a:xfrm>
          <a:prstGeom prst="rect">
            <a:avLst/>
          </a:prstGeom>
          <a:noFill/>
        </p:spPr>
      </p:pic>
      <p:pic>
        <p:nvPicPr>
          <p:cNvPr id="9218" name="Picture 2" descr="N:\Proyecto\inter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132856"/>
            <a:ext cx="7992888" cy="297636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10 de 10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14245">
            <a:off x="3909256" y="310243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8800" dirty="0" smtClean="0">
                <a:solidFill>
                  <a:schemeClr val="accent5">
                    <a:lumMod val="75000"/>
                  </a:schemeClr>
                </a:solidFill>
              </a:rPr>
              <a:t>:D</a:t>
            </a:r>
            <a:endParaRPr lang="en-US" sz="8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827584" y="54868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chemeClr val="accent1">
                    <a:lumMod val="75000"/>
                  </a:schemeClr>
                </a:solidFill>
              </a:rPr>
              <a:t>Genero del juego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83568" y="21328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* </a:t>
            </a:r>
            <a:r>
              <a:rPr lang="es-MX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Puzzle</a:t>
            </a:r>
            <a:endParaRPr lang="es-E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20888"/>
            <a:ext cx="2636912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1043608" y="2996952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*Retos Mentales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*Acertijos 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*Juegos de Cartas</a:t>
            </a:r>
            <a:br>
              <a:rPr lang="es-MX" dirty="0" smtClean="0"/>
            </a:br>
            <a:r>
              <a:rPr lang="es-MX" dirty="0" smtClean="0"/>
              <a:t>               *Rompecabezas</a:t>
            </a:r>
            <a:br>
              <a:rPr lang="es-MX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 de 10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54868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err="1" smtClean="0">
                <a:solidFill>
                  <a:schemeClr val="accent1">
                    <a:lumMod val="75000"/>
                  </a:schemeClr>
                </a:solidFill>
              </a:rPr>
              <a:t>Gameplay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3568" y="21328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* No-Lineal</a:t>
            </a:r>
            <a:endParaRPr lang="es-E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47664" y="33569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llegar al final por diferentes estrategias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 de 10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5486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chemeClr val="accent1">
                    <a:lumMod val="75000"/>
                  </a:schemeClr>
                </a:solidFill>
              </a:rPr>
              <a:t>Mecánicas del juego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2060848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¿Con que se juega?</a:t>
            </a:r>
            <a:endParaRPr lang="es-ES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47664" y="2924944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*Teclado</a:t>
            </a:r>
            <a:br>
              <a:rPr lang="es-MX" sz="4000" dirty="0" smtClean="0"/>
            </a:br>
            <a:r>
              <a:rPr lang="es-MX" sz="4000" dirty="0" smtClean="0"/>
              <a:t/>
            </a:r>
            <a:br>
              <a:rPr lang="es-MX" sz="4000" dirty="0" smtClean="0"/>
            </a:br>
            <a:r>
              <a:rPr lang="es-MX" sz="4000" dirty="0" smtClean="0"/>
              <a:t>*Mouse</a:t>
            </a:r>
            <a:endParaRPr lang="es-E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56992"/>
            <a:ext cx="1224136" cy="17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429000"/>
            <a:ext cx="1140197" cy="128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 de 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5220072" y="3429000"/>
            <a:ext cx="2383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REGLAS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348880"/>
            <a:ext cx="2736304" cy="287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827584" y="5486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chemeClr val="accent1">
                    <a:lumMod val="75000"/>
                  </a:schemeClr>
                </a:solidFill>
              </a:rPr>
              <a:t>Mecánicas del juego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 de 10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83568" y="21328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¿Cómo se Juega?</a:t>
            </a:r>
            <a:endParaRPr lang="es-E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24328" y="48691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3" action="ppaction://hlinkfile"/>
              </a:rPr>
              <a:t>Link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486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chemeClr val="accent1">
                    <a:lumMod val="75000"/>
                  </a:schemeClr>
                </a:solidFill>
              </a:rPr>
              <a:t>Mecánicas del juego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6 de 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26064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¿A quien va dedicado?</a:t>
            </a:r>
            <a:endParaRPr lang="es-E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204864"/>
            <a:ext cx="3888433" cy="302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683568" y="2348880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</a:t>
            </a:r>
            <a:r>
              <a:rPr lang="es-MX" sz="2000" dirty="0" smtClean="0"/>
              <a:t>A todo el publico, sobre todo a las que les agradan los retos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7 de 10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2195736" y="404664"/>
            <a:ext cx="439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Algo de código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70" name="Picture 2" descr="N:\Proyecto\in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 descr="D:\Documents and Settings\Administrador\Escritorio\FONDOO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827584" y="26064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Algo de código</a:t>
            </a:r>
            <a:endParaRPr lang="es-E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4" name="Picture 2" descr="N:\Proyecto\in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6062890" cy="3915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 descr="N:\Proyecto\inte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6439984" cy="4003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CuadroTexto"/>
          <p:cNvSpPr txBox="1"/>
          <p:nvPr/>
        </p:nvSpPr>
        <p:spPr>
          <a:xfrm>
            <a:off x="73083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9 de 10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1619672" y="5934670"/>
            <a:ext cx="4464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QuickSpark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108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BY GP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 uE10</dc:creator>
  <cp:lastModifiedBy>1000079</cp:lastModifiedBy>
  <cp:revision>10</cp:revision>
  <dcterms:created xsi:type="dcterms:W3CDTF">2010-10-13T14:47:57Z</dcterms:created>
  <dcterms:modified xsi:type="dcterms:W3CDTF">2010-10-14T12:31:29Z</dcterms:modified>
</cp:coreProperties>
</file>