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6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43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3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19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40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8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7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43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8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9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62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33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0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EAE4-117F-4CEF-8D31-BAC0ADBC73A0}" type="datetimeFigureOut">
              <a:rPr lang="es-MX" smtClean="0"/>
              <a:t>16/08/2022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B05D4-3306-4F2B-A721-FB0E371FD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5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ABE5A-12D1-7712-ADD7-59629D7F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r>
              <a:rPr lang="es-MX" sz="3200" dirty="0"/>
              <a:t>Posconsumo: Baterias,llantas, aceite vegetal y plaguicidas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2221CD-F3D4-B0E8-C895-763321094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880550"/>
            <a:ext cx="7766936" cy="2578141"/>
          </a:xfrm>
        </p:spPr>
        <p:txBody>
          <a:bodyPr>
            <a:norm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Fernando Oliveros Ocampo</a:t>
            </a:r>
          </a:p>
          <a:p>
            <a:r>
              <a:rPr lang="es-MX" sz="2400" dirty="0">
                <a:solidFill>
                  <a:schemeClr val="tx1"/>
                </a:solidFill>
              </a:rPr>
              <a:t>8 Semestre</a:t>
            </a:r>
          </a:p>
          <a:p>
            <a:r>
              <a:rPr lang="es-MX" sz="2400" dirty="0">
                <a:solidFill>
                  <a:schemeClr val="tx1"/>
                </a:solidFill>
              </a:rPr>
              <a:t>2022-2</a:t>
            </a:r>
          </a:p>
        </p:txBody>
      </p:sp>
    </p:spTree>
    <p:extLst>
      <p:ext uri="{BB962C8B-B14F-4D97-AF65-F5344CB8AC3E}">
        <p14:creationId xmlns:p14="http://schemas.microsoft.com/office/powerpoint/2010/main" val="355472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19112D-6907-D49E-8A2B-3724132A71B1}"/>
              </a:ext>
            </a:extLst>
          </p:cNvPr>
          <p:cNvSpPr txBox="1"/>
          <p:nvPr/>
        </p:nvSpPr>
        <p:spPr>
          <a:xfrm>
            <a:off x="618186" y="450761"/>
            <a:ext cx="81265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POSCONSUMO PLAGUICIDAS</a:t>
            </a:r>
          </a:p>
          <a:p>
            <a:endParaRPr lang="es-MX" dirty="0"/>
          </a:p>
          <a:p>
            <a:r>
              <a:rPr lang="es-CO" dirty="0"/>
              <a:t>Los programas posconsumo de envases de plaguicidas están regulados por la Resolución 1675 de 2013, expedida por el ministerio de Ambiente y Desarrollo Sostenible, por la cual se establecen los elementos que deben contener los Planes de Gestión de Devolución de Productos Posconsumo de Plaguicidas.</a:t>
            </a:r>
          </a:p>
          <a:p>
            <a:endParaRPr lang="es-CO" dirty="0"/>
          </a:p>
          <a:p>
            <a:r>
              <a:rPr lang="es-CO" dirty="0"/>
              <a:t>Incluyen los envases, empaques, embalajes y productos de plaguicidas desechados o descartados por el consumidor al final de su vida útil, sin perjuicio del uso agrícola, veterinario, doméstico e industrial. Igualmente se deben gestionar los plaguicidas en desuso (vencidos o fuera de las especificaciones técnicas, envases o empaques que hayan contenido plaguicidas, remanentes, sobrantes, subproductos de estos plaguicidas).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488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53276C-D5DA-EDE2-0AC0-AC03544F819F}"/>
              </a:ext>
            </a:extLst>
          </p:cNvPr>
          <p:cNvSpPr txBox="1"/>
          <p:nvPr/>
        </p:nvSpPr>
        <p:spPr>
          <a:xfrm>
            <a:off x="489397" y="1841679"/>
            <a:ext cx="8551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Los principales mecanismos de recolección implementados por los productores son los centros de acopio y puntos fijos de recolección.</a:t>
            </a:r>
          </a:p>
          <a:p>
            <a:endParaRPr lang="es-CO" dirty="0"/>
          </a:p>
          <a:p>
            <a:r>
              <a:rPr lang="es-CO" dirty="0"/>
              <a:t>Para entregar los residuos de envases de plaguicidas en los planes posconsumo establecidos se debe tener en cuenta dos grupos de envases.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818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9A2C70-E90C-D172-F04C-FAEFECD3F6C1}"/>
              </a:ext>
            </a:extLst>
          </p:cNvPr>
          <p:cNvSpPr txBox="1"/>
          <p:nvPr/>
        </p:nvSpPr>
        <p:spPr>
          <a:xfrm>
            <a:off x="875763" y="579549"/>
            <a:ext cx="79462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b="1" i="0" dirty="0">
                <a:effectLst/>
                <a:latin typeface="montserrat" panose="00000500000000000000" pitchFamily="2" charset="0"/>
              </a:rPr>
              <a:t>Envases de plaguicidas de uso agrícola y veterinario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Verificar que se haya realizado el triple lavado a los envases antes de reunirlos.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Reunir envases, empaques y embalajes que hayan estado en contacto con los productos.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Destruir los envases, las etiquetas, los empaques y demás material que tenga marcas comerciales susceptibles de ser falsificadas.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Revisar que los residuos de posconsumo no se encuentren mezclados con otros residuos, especialmente aquellos que no pueden ser entregados en los puntos de recolección.</a:t>
            </a:r>
          </a:p>
          <a:p>
            <a:pPr algn="l"/>
            <a:r>
              <a:rPr lang="es-CO" b="1" i="0" dirty="0">
                <a:effectLst/>
                <a:latin typeface="montserrat" panose="00000500000000000000" pitchFamily="2" charset="0"/>
              </a:rPr>
              <a:t>Envases de plaguicidas de uso industrial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Reunir los frascos, cajas, pastillas, cartuchos, bombas manuales o contenedores metálicos de los productos en una bolsa resistente.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NO intente destruir las los envases metálicos presurizados, destruya las etiquetas, esto ayuda a evitar falsificaciones.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dirty="0">
                <a:effectLst/>
                <a:latin typeface="work sans" pitchFamily="2" charset="0"/>
              </a:rPr>
              <a:t>Verificar la ubicación de los sitios de entrega, según reporten los programas posconsumo de estos plaguicidas.</a:t>
            </a:r>
          </a:p>
        </p:txBody>
      </p:sp>
    </p:spTree>
    <p:extLst>
      <p:ext uri="{BB962C8B-B14F-4D97-AF65-F5344CB8AC3E}">
        <p14:creationId xmlns:p14="http://schemas.microsoft.com/office/powerpoint/2010/main" val="215948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F9076D-5C46-BE8F-FDE9-C6E4E484E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2" t="14442" r="5352" b="3076"/>
          <a:stretch/>
        </p:blipFill>
        <p:spPr>
          <a:xfrm>
            <a:off x="321971" y="209281"/>
            <a:ext cx="11127346" cy="64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4DDB39-A0BD-CD4B-94B7-92484AD3F3B6}"/>
              </a:ext>
            </a:extLst>
          </p:cNvPr>
          <p:cNvSpPr txBox="1"/>
          <p:nvPr/>
        </p:nvSpPr>
        <p:spPr>
          <a:xfrm>
            <a:off x="762000" y="2137880"/>
            <a:ext cx="8395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¿Qué es el posconsumo?</a:t>
            </a:r>
          </a:p>
          <a:p>
            <a:pPr algn="just"/>
            <a:endParaRPr lang="es-MX" dirty="0"/>
          </a:p>
          <a:p>
            <a:pPr algn="just"/>
            <a:r>
              <a:rPr lang="es-CO" dirty="0"/>
              <a:t>El posconsumo es una estrategia ambiental de largo plazo, orientada a que algunos residuos de consumo masivo generados en nuestros hogares, las instituciones, el comercio, entre otros, sean separados desde la fuente de los demás residuos y sean manejados de forma adecuada, promoviendo su recuperación o reciclaje.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40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25A5D5-A344-D2AD-0573-BBBCC2AF33A5}"/>
              </a:ext>
            </a:extLst>
          </p:cNvPr>
          <p:cNvSpPr txBox="1"/>
          <p:nvPr/>
        </p:nvSpPr>
        <p:spPr>
          <a:xfrm>
            <a:off x="554183" y="229985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Dicha estrategia involucra, como elemento fundamental, el concepto de responsabilidad extendida del productor, en el cual los fabricantes e importadores de productos son responsables de establecer canales de devolución de residuos posconsumo, a través de los cuales los consumidores puedan devolver dichos productos cuando estos se convierten en residuos.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1CA1843-63BF-1A3A-E385-7CEB8EA35B32}"/>
              </a:ext>
            </a:extLst>
          </p:cNvPr>
          <p:cNvSpPr txBox="1"/>
          <p:nvPr/>
        </p:nvSpPr>
        <p:spPr>
          <a:xfrm>
            <a:off x="566670" y="888642"/>
            <a:ext cx="86803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POSCONSUMO BATERÍAS</a:t>
            </a:r>
          </a:p>
          <a:p>
            <a:endParaRPr lang="es-MX" dirty="0"/>
          </a:p>
          <a:p>
            <a:r>
              <a:rPr lang="es-CO" dirty="0"/>
              <a:t>En este tipo de residuos se incluyen las pilas de uso doméstico, tanto recargables como no recargables, de las tecnologías más comunes, como son: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Pilas Alcalinas y Zinc Carbón (usadas comúnmente en aparatos domésticos).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Pilas botón para calculadoras, relojes, audífonos,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Pilas recargables para cámaras, computadores y otros aparatos portátiles.</a:t>
            </a:r>
          </a:p>
          <a:p>
            <a:endParaRPr lang="es-CO" dirty="0"/>
          </a:p>
          <a:p>
            <a:r>
              <a:rPr lang="es-CO" dirty="0"/>
              <a:t>La mayor parte de los programas implementan como principal estrategia puntos fijos de recolección/contenedores ubicados en establecimiento comerciales y especializados como: almacenes de grandes superficies, centros comerciales, de tecnología, consultorios médicos,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/>
              <a:t>Los puntos de recolección deben cumplir con requisitos técnicos y de seguridad para asegurar que los residuos sean manejados de forma segura y adecuada.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6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C4BA8C-E335-B1DE-E580-A888D797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" y="154548"/>
            <a:ext cx="7581363" cy="30651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AF6B57-605F-9120-76C7-B8D52C838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3" y="3429000"/>
            <a:ext cx="7461161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0AD721-35DB-3F04-18E6-C374BE14DCE7}"/>
              </a:ext>
            </a:extLst>
          </p:cNvPr>
          <p:cNvSpPr txBox="1"/>
          <p:nvPr/>
        </p:nvSpPr>
        <p:spPr>
          <a:xfrm>
            <a:off x="759854" y="618186"/>
            <a:ext cx="8178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POSCONSUMO LLANTAS.</a:t>
            </a:r>
          </a:p>
          <a:p>
            <a:endParaRPr lang="es-MX" dirty="0"/>
          </a:p>
          <a:p>
            <a:pPr algn="just"/>
            <a:r>
              <a:rPr lang="es-CO" dirty="0"/>
              <a:t>Las llantas usadas no son consideradas como un residuo peligroso; sin embargo, requieren ser devueltas a los productores mediante los mecanismos de recolección implementados, para favorecer principalmente el rencauche, el aprovechamiento y el reciclaje evitando que sean quemadas en espacios a cielo abierto y como combustible en actividades informales.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Dado que no es fácil para un consumidor saber cuáles empresas o contenedores pertenecen a un sistema de recolección selectiva, se recomienda conocer el listado de sistemas aprobados y en seguimiento por la ANLA.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49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F0DE1C-0DE0-C9FA-5A44-72C99D52F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9" t="26655" r="8944" b="27877"/>
          <a:stretch/>
        </p:blipFill>
        <p:spPr>
          <a:xfrm>
            <a:off x="528034" y="412124"/>
            <a:ext cx="10895527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7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61EAD8-684E-2E14-1B67-132AB3C0BAA9}"/>
              </a:ext>
            </a:extLst>
          </p:cNvPr>
          <p:cNvSpPr txBox="1"/>
          <p:nvPr/>
        </p:nvSpPr>
        <p:spPr>
          <a:xfrm>
            <a:off x="592428" y="579549"/>
            <a:ext cx="8680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POSCONSUMO ACEITES VEGETALES</a:t>
            </a:r>
          </a:p>
          <a:p>
            <a:pPr algn="just"/>
            <a:endParaRPr lang="es-MX" dirty="0"/>
          </a:p>
          <a:p>
            <a:pPr algn="just"/>
            <a:r>
              <a:rPr lang="es-CO" dirty="0"/>
              <a:t>El aceite vegetal usado (AVU) se genera durante la cocción y, principalmente, la fritura de alimentos, donde se modifican sus características organolépticas y fisicoquímicas, debido a las altas temperaturas a las que es sometido.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La falta de regulación sobre la gestión de este residuo ha fomentado problemas como:</a:t>
            </a:r>
          </a:p>
          <a:p>
            <a:pPr algn="just"/>
            <a:r>
              <a:rPr lang="es-CO" dirty="0"/>
              <a:t>La afectación a la salud pública, al ser sometido a procesos de blanqueo, reenvasado, comercialización ilegal y reutilización para consumo humano.</a:t>
            </a:r>
          </a:p>
          <a:p>
            <a:pPr algn="just"/>
            <a:r>
              <a:rPr lang="es-CO" dirty="0"/>
              <a:t>La contaminación de cuerpos hídricos y el suelo, debido a su inadecuada disposición.</a:t>
            </a:r>
          </a:p>
          <a:p>
            <a:pPr algn="just"/>
            <a:r>
              <a:rPr lang="es-CO" dirty="0"/>
              <a:t>El taponamiento del sistema de alcantarillado y los altos costos de mantenimiento que esto acarrea.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71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FFF0DA-D933-3B24-A864-553211FA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0" y="1500656"/>
            <a:ext cx="6988935" cy="36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52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784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montserrat</vt:lpstr>
      <vt:lpstr>Trebuchet MS</vt:lpstr>
      <vt:lpstr>Wingdings 3</vt:lpstr>
      <vt:lpstr>work sans</vt:lpstr>
      <vt:lpstr>Faceta</vt:lpstr>
      <vt:lpstr>Posconsumo: Baterias,llantas, aceite vegetal y plaguicidas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Posconsumo: Baterias,llantas, aceite vegetal y plaguicidas</dc:title>
  <dc:creator>FERNANDO  ANTONIO OLIVEROS OCAMPO</dc:creator>
  <cp:lastModifiedBy>FERNANDO  ANTONIO OLIVEROS OCAMPO</cp:lastModifiedBy>
  <cp:revision>1</cp:revision>
  <dcterms:created xsi:type="dcterms:W3CDTF">2022-08-16T20:48:43Z</dcterms:created>
  <dcterms:modified xsi:type="dcterms:W3CDTF">2022-08-16T21:40:12Z</dcterms:modified>
</cp:coreProperties>
</file>