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91" r:id="rId3"/>
    <p:sldId id="292" r:id="rId4"/>
    <p:sldId id="294" r:id="rId5"/>
    <p:sldId id="293" r:id="rId6"/>
    <p:sldId id="295" r:id="rId7"/>
    <p:sldId id="297" r:id="rId8"/>
    <p:sldId id="298" r:id="rId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252B-4184-47CF-A34D-141B3DF086B6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D9C1-42FA-49CB-A841-C47FB46D5B8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6884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03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37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32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16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054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400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29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5704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02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6C5B6F-B7CF-47F0-80AC-9260FC3D01DA}" type="datetimeFigureOut">
              <a:rPr lang="es-BO" smtClean="0"/>
              <a:t>14/5/2018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785" y="793458"/>
            <a:ext cx="10360559" cy="3566160"/>
          </a:xfrm>
        </p:spPr>
        <p:txBody>
          <a:bodyPr/>
          <a:lstStyle/>
          <a:p>
            <a:r>
              <a:rPr lang="en-US" dirty="0" smtClean="0"/>
              <a:t>Shape Keys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32068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Shape Keys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736183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Sirven</a:t>
            </a:r>
            <a:r>
              <a:rPr lang="en-US" sz="3600" dirty="0" smtClean="0"/>
              <a:t> para </a:t>
            </a:r>
            <a:r>
              <a:rPr lang="en-US" sz="3600" dirty="0" err="1" smtClean="0"/>
              <a:t>cambiar</a:t>
            </a:r>
            <a:r>
              <a:rPr lang="en-US" sz="3600" dirty="0" smtClean="0"/>
              <a:t> la forma de </a:t>
            </a:r>
            <a:r>
              <a:rPr lang="en-US" sz="3600" dirty="0" err="1" smtClean="0"/>
              <a:t>nuestra</a:t>
            </a:r>
            <a:r>
              <a:rPr lang="en-US" sz="3600" dirty="0" smtClean="0"/>
              <a:t> </a:t>
            </a:r>
            <a:r>
              <a:rPr lang="en-US" sz="3600" dirty="0" err="1" smtClean="0"/>
              <a:t>geometria</a:t>
            </a:r>
            <a:r>
              <a:rPr lang="en-US" sz="3600" dirty="0" smtClean="0"/>
              <a:t> 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Se </a:t>
            </a:r>
            <a:r>
              <a:rPr lang="en-US" sz="3600" dirty="0" err="1" smtClean="0"/>
              <a:t>usan</a:t>
            </a:r>
            <a:r>
              <a:rPr lang="en-US" sz="3600" dirty="0" smtClean="0"/>
              <a:t> para </a:t>
            </a:r>
            <a:r>
              <a:rPr lang="en-US" sz="3600" dirty="0" err="1" smtClean="0"/>
              <a:t>crear</a:t>
            </a:r>
            <a:r>
              <a:rPr lang="en-US" sz="3600" dirty="0" smtClean="0"/>
              <a:t> </a:t>
            </a:r>
            <a:r>
              <a:rPr lang="en-US" sz="3600" dirty="0" err="1" smtClean="0"/>
              <a:t>expresiones</a:t>
            </a:r>
            <a:r>
              <a:rPr lang="en-US" sz="3600" dirty="0" smtClean="0"/>
              <a:t> </a:t>
            </a:r>
            <a:r>
              <a:rPr lang="en-US" sz="3600" dirty="0" err="1" smtClean="0"/>
              <a:t>faciales</a:t>
            </a: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191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Creando</a:t>
            </a:r>
            <a:r>
              <a:rPr lang="en-US" b="1" dirty="0" smtClean="0">
                <a:solidFill>
                  <a:srgbClr val="2683C6"/>
                </a:solidFill>
              </a:rPr>
              <a:t> un </a:t>
            </a:r>
            <a:r>
              <a:rPr lang="en-US" b="1" dirty="0" err="1" smtClean="0">
                <a:solidFill>
                  <a:srgbClr val="2683C6"/>
                </a:solidFill>
              </a:rPr>
              <a:t>parpadeo</a:t>
            </a:r>
            <a:r>
              <a:rPr lang="en-US" b="1" dirty="0" smtClean="0">
                <a:solidFill>
                  <a:srgbClr val="2683C6"/>
                </a:solidFill>
              </a:rPr>
              <a:t> de </a:t>
            </a:r>
            <a:r>
              <a:rPr lang="en-US" b="1" dirty="0" err="1" smtClean="0">
                <a:solidFill>
                  <a:srgbClr val="2683C6"/>
                </a:solidFill>
              </a:rPr>
              <a:t>ojos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" y="1868594"/>
            <a:ext cx="5551691" cy="4440766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modo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objeto</a:t>
            </a: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Seleccionar</a:t>
            </a:r>
            <a:r>
              <a:rPr lang="en-US" sz="3600" dirty="0" smtClean="0"/>
              <a:t> la </a:t>
            </a:r>
            <a:r>
              <a:rPr lang="en-US" sz="3600" dirty="0" err="1" smtClean="0"/>
              <a:t>opción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Datos</a:t>
            </a: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Formas</a:t>
            </a:r>
            <a:r>
              <a:rPr lang="en-US" sz="3600" dirty="0" smtClean="0"/>
              <a:t> clave </a:t>
            </a:r>
            <a:r>
              <a:rPr lang="en-US" sz="3600" dirty="0" err="1" smtClean="0"/>
              <a:t>agregar</a:t>
            </a:r>
            <a:r>
              <a:rPr lang="en-US" sz="3600" dirty="0" smtClean="0"/>
              <a:t> 2 </a:t>
            </a:r>
            <a:r>
              <a:rPr lang="en-US" sz="3600" dirty="0" err="1" smtClean="0"/>
              <a:t>veces</a:t>
            </a:r>
            <a:r>
              <a:rPr lang="en-US" sz="3600" dirty="0" smtClean="0"/>
              <a:t> (el primero </a:t>
            </a:r>
            <a:r>
              <a:rPr lang="en-US" sz="3600" dirty="0" err="1" smtClean="0"/>
              <a:t>siempre</a:t>
            </a:r>
            <a:r>
              <a:rPr lang="en-US" sz="3600" dirty="0" smtClean="0"/>
              <a:t> </a:t>
            </a:r>
            <a:r>
              <a:rPr lang="en-US" sz="3600" dirty="0" err="1" smtClean="0"/>
              <a:t>es</a:t>
            </a:r>
            <a:r>
              <a:rPr lang="en-US" sz="3600" dirty="0" smtClean="0"/>
              <a:t> la Base)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Renombrar</a:t>
            </a:r>
            <a:r>
              <a:rPr lang="en-US" sz="3600" dirty="0" smtClean="0"/>
              <a:t> el </a:t>
            </a:r>
            <a:r>
              <a:rPr lang="en-US" sz="3600" dirty="0" err="1" smtClean="0"/>
              <a:t>segundo</a:t>
            </a: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4"/>
          <a:stretch/>
        </p:blipFill>
        <p:spPr>
          <a:xfrm>
            <a:off x="7833783" y="1675014"/>
            <a:ext cx="4127342" cy="504320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51" y="2400026"/>
            <a:ext cx="814538" cy="77751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885695" y="1708105"/>
            <a:ext cx="384286" cy="4064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Rounded Rectangle 13"/>
          <p:cNvSpPr/>
          <p:nvPr/>
        </p:nvSpPr>
        <p:spPr>
          <a:xfrm>
            <a:off x="11201402" y="4935175"/>
            <a:ext cx="384286" cy="4064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Rounded Rectangle 14"/>
          <p:cNvSpPr/>
          <p:nvPr/>
        </p:nvSpPr>
        <p:spPr>
          <a:xfrm>
            <a:off x="8032004" y="5341620"/>
            <a:ext cx="1672065" cy="4064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599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Creando</a:t>
            </a:r>
            <a:r>
              <a:rPr lang="en-US" b="1" dirty="0">
                <a:solidFill>
                  <a:srgbClr val="2683C6"/>
                </a:solidFill>
              </a:rPr>
              <a:t> un </a:t>
            </a:r>
            <a:r>
              <a:rPr lang="en-US" b="1" dirty="0" err="1">
                <a:solidFill>
                  <a:srgbClr val="2683C6"/>
                </a:solidFill>
              </a:rPr>
              <a:t>parpadeo</a:t>
            </a:r>
            <a:r>
              <a:rPr lang="en-US" b="1" dirty="0">
                <a:solidFill>
                  <a:srgbClr val="2683C6"/>
                </a:solidFill>
              </a:rPr>
              <a:t> de </a:t>
            </a:r>
            <a:r>
              <a:rPr lang="en-US" b="1" dirty="0" err="1">
                <a:solidFill>
                  <a:srgbClr val="2683C6"/>
                </a:solidFill>
              </a:rPr>
              <a:t>ojos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736183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Seleccionamos</a:t>
            </a:r>
            <a:r>
              <a:rPr lang="en-US" sz="3600" dirty="0" smtClean="0"/>
              <a:t> la </a:t>
            </a:r>
            <a:r>
              <a:rPr lang="en-US" sz="3600" b="1" dirty="0" err="1" smtClean="0"/>
              <a:t>cabeza</a:t>
            </a:r>
            <a:r>
              <a:rPr lang="en-US" sz="3600" dirty="0" smtClean="0"/>
              <a:t> del </a:t>
            </a:r>
            <a:r>
              <a:rPr lang="en-US" sz="3600" dirty="0" err="1" smtClean="0"/>
              <a:t>modelo</a:t>
            </a: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Vamos</a:t>
            </a:r>
            <a:r>
              <a:rPr lang="en-US" sz="3600" dirty="0" smtClean="0"/>
              <a:t> a </a:t>
            </a:r>
            <a:r>
              <a:rPr lang="en-US" sz="3600" b="1" dirty="0" err="1" smtClean="0"/>
              <a:t>Modo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Edición</a:t>
            </a: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Habilitamos</a:t>
            </a:r>
            <a:r>
              <a:rPr lang="en-US" sz="3600" dirty="0"/>
              <a:t> </a:t>
            </a:r>
            <a:r>
              <a:rPr lang="en-US" sz="3600" b="1" dirty="0" err="1" smtClean="0"/>
              <a:t>Edición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Proporcional</a:t>
            </a: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12" y="3892746"/>
            <a:ext cx="5827838" cy="276135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30664" y="5977468"/>
            <a:ext cx="555735" cy="4064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Rounded Rectangle 10"/>
          <p:cNvSpPr/>
          <p:nvPr/>
        </p:nvSpPr>
        <p:spPr>
          <a:xfrm>
            <a:off x="4930664" y="5273425"/>
            <a:ext cx="1355835" cy="4064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Creando</a:t>
            </a:r>
            <a:r>
              <a:rPr lang="en-US" b="1" dirty="0">
                <a:solidFill>
                  <a:srgbClr val="2683C6"/>
                </a:solidFill>
              </a:rPr>
              <a:t> un </a:t>
            </a:r>
            <a:r>
              <a:rPr lang="en-US" b="1" dirty="0" err="1">
                <a:solidFill>
                  <a:srgbClr val="2683C6"/>
                </a:solidFill>
              </a:rPr>
              <a:t>parpadeo</a:t>
            </a:r>
            <a:r>
              <a:rPr lang="en-US" b="1" dirty="0">
                <a:solidFill>
                  <a:srgbClr val="2683C6"/>
                </a:solidFill>
              </a:rPr>
              <a:t> de </a:t>
            </a:r>
            <a:r>
              <a:rPr lang="en-US" b="1" dirty="0" err="1">
                <a:solidFill>
                  <a:srgbClr val="2683C6"/>
                </a:solidFill>
              </a:rPr>
              <a:t>ojos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1" y="1845733"/>
            <a:ext cx="6732270" cy="4538179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Ver</a:t>
            </a:r>
            <a:r>
              <a:rPr lang="en-US" sz="3600" dirty="0" smtClean="0"/>
              <a:t> que el </a:t>
            </a:r>
            <a:r>
              <a:rPr lang="en-US" sz="3600" dirty="0" err="1" smtClean="0"/>
              <a:t>tamaño</a:t>
            </a:r>
            <a:r>
              <a:rPr lang="en-US" sz="3600" dirty="0" smtClean="0"/>
              <a:t> del </a:t>
            </a:r>
            <a:r>
              <a:rPr lang="en-US" sz="3600" dirty="0" err="1" smtClean="0"/>
              <a:t>círculo</a:t>
            </a:r>
            <a:r>
              <a:rPr lang="en-US" sz="3600" dirty="0" smtClean="0"/>
              <a:t> no sea </a:t>
            </a:r>
            <a:r>
              <a:rPr lang="en-US" sz="3600" dirty="0" err="1" smtClean="0"/>
              <a:t>muy</a:t>
            </a:r>
            <a:r>
              <a:rPr lang="en-US" sz="3600" dirty="0" smtClean="0"/>
              <a:t> </a:t>
            </a:r>
            <a:r>
              <a:rPr lang="en-US" sz="3600" dirty="0" err="1" smtClean="0"/>
              <a:t>grande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Cambiamos</a:t>
            </a:r>
            <a:r>
              <a:rPr lang="en-US" sz="3600" dirty="0" smtClean="0"/>
              <a:t> el </a:t>
            </a:r>
            <a:r>
              <a:rPr lang="en-US" sz="3600" dirty="0" err="1" smtClean="0"/>
              <a:t>tamaño</a:t>
            </a:r>
            <a:r>
              <a:rPr lang="en-US" sz="3600" dirty="0" smtClean="0"/>
              <a:t> </a:t>
            </a:r>
            <a:r>
              <a:rPr lang="en-US" sz="3600" dirty="0" err="1" smtClean="0"/>
              <a:t>girando</a:t>
            </a:r>
            <a:r>
              <a:rPr lang="en-US" sz="3600" dirty="0" smtClean="0"/>
              <a:t> la </a:t>
            </a:r>
            <a:r>
              <a:rPr lang="en-US" sz="3600" dirty="0" err="1" smtClean="0"/>
              <a:t>rueda</a:t>
            </a:r>
            <a:r>
              <a:rPr lang="en-US" sz="3600" dirty="0" smtClean="0"/>
              <a:t> del mouse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Seleccionar</a:t>
            </a:r>
            <a:r>
              <a:rPr lang="en-US" sz="3600" dirty="0" smtClean="0"/>
              <a:t>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puntos</a:t>
            </a:r>
            <a:r>
              <a:rPr lang="en-US" sz="3600" dirty="0" smtClean="0"/>
              <a:t> y </a:t>
            </a:r>
            <a:r>
              <a:rPr lang="en-US" sz="3600" dirty="0" err="1" smtClean="0"/>
              <a:t>cerrar</a:t>
            </a:r>
            <a:r>
              <a:rPr lang="en-US" sz="3600" dirty="0" smtClean="0"/>
              <a:t> el </a:t>
            </a:r>
            <a:r>
              <a:rPr lang="en-US" sz="3600" dirty="0" err="1" smtClean="0"/>
              <a:t>parpado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32" y="1985209"/>
            <a:ext cx="1962424" cy="119079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32" y="3423849"/>
            <a:ext cx="2129887" cy="1250412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19" y="5085355"/>
            <a:ext cx="2442283" cy="1298268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58" y="5108228"/>
            <a:ext cx="2149852" cy="125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Creando</a:t>
            </a:r>
            <a:r>
              <a:rPr lang="en-US" b="1" dirty="0">
                <a:solidFill>
                  <a:srgbClr val="2683C6"/>
                </a:solidFill>
              </a:rPr>
              <a:t> un </a:t>
            </a:r>
            <a:r>
              <a:rPr lang="en-US" b="1" dirty="0" err="1">
                <a:solidFill>
                  <a:srgbClr val="2683C6"/>
                </a:solidFill>
              </a:rPr>
              <a:t>parpadeo</a:t>
            </a:r>
            <a:r>
              <a:rPr lang="en-US" b="1" dirty="0">
                <a:solidFill>
                  <a:srgbClr val="2683C6"/>
                </a:solidFill>
              </a:rPr>
              <a:t> de </a:t>
            </a:r>
            <a:r>
              <a:rPr lang="en-US" b="1" dirty="0" err="1">
                <a:solidFill>
                  <a:srgbClr val="2683C6"/>
                </a:solidFill>
              </a:rPr>
              <a:t>ojos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1" y="1845733"/>
            <a:ext cx="6732270" cy="4538179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Vamos</a:t>
            </a:r>
            <a:r>
              <a:rPr lang="en-US" sz="3600" dirty="0" smtClean="0"/>
              <a:t> a </a:t>
            </a: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dirty="0" err="1" smtClean="0"/>
              <a:t>objeto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Mover el valor de 0 a 1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Ver</a:t>
            </a:r>
            <a:r>
              <a:rPr lang="en-US" sz="3600" dirty="0" smtClean="0"/>
              <a:t> </a:t>
            </a:r>
            <a:r>
              <a:rPr lang="en-US" sz="3600" dirty="0" err="1" smtClean="0"/>
              <a:t>como</a:t>
            </a:r>
            <a:r>
              <a:rPr lang="en-US" sz="3600" dirty="0" smtClean="0"/>
              <a:t> el </a:t>
            </a:r>
            <a:r>
              <a:rPr lang="en-US" sz="3600" dirty="0" err="1" smtClean="0"/>
              <a:t>modelo</a:t>
            </a:r>
            <a:r>
              <a:rPr lang="en-US" sz="3600" dirty="0" smtClean="0"/>
              <a:t> </a:t>
            </a:r>
            <a:r>
              <a:rPr lang="en-US" sz="3600" dirty="0" err="1" smtClean="0"/>
              <a:t>cierra</a:t>
            </a:r>
            <a:r>
              <a:rPr lang="en-US" sz="3600" dirty="0" smtClean="0"/>
              <a:t> el </a:t>
            </a:r>
            <a:r>
              <a:rPr lang="en-US" sz="3600" dirty="0" err="1" smtClean="0"/>
              <a:t>párpado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70" y="1560141"/>
            <a:ext cx="3291838" cy="409019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25" y="6147796"/>
            <a:ext cx="3752332" cy="47223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614534" y="5689359"/>
            <a:ext cx="422910" cy="419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Rounded Rectangle 13"/>
          <p:cNvSpPr/>
          <p:nvPr/>
        </p:nvSpPr>
        <p:spPr>
          <a:xfrm>
            <a:off x="8272724" y="5243887"/>
            <a:ext cx="3077266" cy="4064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Rounded Rectangle 14"/>
          <p:cNvSpPr/>
          <p:nvPr/>
        </p:nvSpPr>
        <p:spPr>
          <a:xfrm>
            <a:off x="8078413" y="6147796"/>
            <a:ext cx="3720443" cy="4064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17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12" y="1976220"/>
            <a:ext cx="3332014" cy="4171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Creando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figuras</a:t>
            </a:r>
            <a:r>
              <a:rPr lang="en-US" b="1" dirty="0" smtClean="0">
                <a:solidFill>
                  <a:srgbClr val="2683C6"/>
                </a:solidFill>
              </a:rPr>
              <a:t> para </a:t>
            </a:r>
            <a:r>
              <a:rPr lang="en-US" b="1" dirty="0" err="1" smtClean="0">
                <a:solidFill>
                  <a:srgbClr val="2683C6"/>
                </a:solidFill>
              </a:rPr>
              <a:t>los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huesos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1845733"/>
            <a:ext cx="10435589" cy="4538179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En</a:t>
            </a:r>
            <a:r>
              <a:rPr lang="en-US" sz="3400" dirty="0" smtClean="0"/>
              <a:t> </a:t>
            </a:r>
            <a:r>
              <a:rPr lang="en-US" sz="3400" b="1" dirty="0" err="1" smtClean="0"/>
              <a:t>modo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objeto</a:t>
            </a:r>
            <a:endParaRPr lang="en-US" sz="34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Agregar</a:t>
            </a:r>
            <a:r>
              <a:rPr lang="en-US" sz="3400" dirty="0" smtClean="0"/>
              <a:t> un </a:t>
            </a:r>
            <a:r>
              <a:rPr lang="en-US" sz="3400" dirty="0" err="1" smtClean="0"/>
              <a:t>cubo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Ir</a:t>
            </a:r>
            <a:r>
              <a:rPr lang="en-US" sz="3400" dirty="0" smtClean="0"/>
              <a:t> a </a:t>
            </a:r>
            <a:r>
              <a:rPr lang="en-US" sz="3400" b="1" dirty="0" err="1" smtClean="0"/>
              <a:t>modo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edición</a:t>
            </a:r>
            <a:endParaRPr lang="en-US" sz="34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b="1" dirty="0" smtClean="0"/>
              <a:t>X</a:t>
            </a:r>
            <a:r>
              <a:rPr lang="en-US" sz="3400" dirty="0" smtClean="0"/>
              <a:t>, </a:t>
            </a:r>
            <a:r>
              <a:rPr lang="en-US" sz="3400" dirty="0" err="1" smtClean="0"/>
              <a:t>borrar</a:t>
            </a:r>
            <a:r>
              <a:rPr lang="en-US" sz="3400" dirty="0" smtClean="0"/>
              <a:t> solo </a:t>
            </a:r>
            <a:r>
              <a:rPr lang="en-US" sz="3400" dirty="0" err="1" smtClean="0"/>
              <a:t>caras</a:t>
            </a: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sp>
        <p:nvSpPr>
          <p:cNvPr id="14" name="Rounded Rectangle 13"/>
          <p:cNvSpPr/>
          <p:nvPr/>
        </p:nvSpPr>
        <p:spPr>
          <a:xfrm>
            <a:off x="6537268" y="3793542"/>
            <a:ext cx="1886642" cy="4064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34" y="3423049"/>
            <a:ext cx="1927947" cy="182083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892540" y="4309110"/>
            <a:ext cx="61722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506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89" y="1737360"/>
            <a:ext cx="4266447" cy="4337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Creando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figuras</a:t>
            </a:r>
            <a:r>
              <a:rPr lang="en-US" b="1" dirty="0" smtClean="0">
                <a:solidFill>
                  <a:srgbClr val="2683C6"/>
                </a:solidFill>
              </a:rPr>
              <a:t> para </a:t>
            </a:r>
            <a:r>
              <a:rPr lang="en-US" b="1" dirty="0" err="1" smtClean="0">
                <a:solidFill>
                  <a:srgbClr val="2683C6"/>
                </a:solidFill>
              </a:rPr>
              <a:t>los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huesos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1" y="1845733"/>
            <a:ext cx="6480810" cy="4538179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En</a:t>
            </a:r>
            <a:r>
              <a:rPr lang="en-US" sz="3400" dirty="0" smtClean="0"/>
              <a:t> </a:t>
            </a:r>
            <a:r>
              <a:rPr lang="en-US" sz="3400" dirty="0" err="1" smtClean="0"/>
              <a:t>modo</a:t>
            </a:r>
            <a:r>
              <a:rPr lang="en-US" sz="3400" dirty="0" smtClean="0"/>
              <a:t> pose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Seleccionar</a:t>
            </a:r>
            <a:r>
              <a:rPr lang="en-US" sz="3400" dirty="0" smtClean="0"/>
              <a:t> el </a:t>
            </a:r>
            <a:r>
              <a:rPr lang="en-US" sz="3400" dirty="0" err="1" smtClean="0"/>
              <a:t>hueso</a:t>
            </a:r>
            <a:r>
              <a:rPr lang="en-US" sz="3400" dirty="0" smtClean="0"/>
              <a:t> a </a:t>
            </a:r>
            <a:r>
              <a:rPr lang="en-US" sz="3400" dirty="0" err="1" smtClean="0"/>
              <a:t>reemplazar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Ir</a:t>
            </a:r>
            <a:r>
              <a:rPr lang="en-US" sz="3400" dirty="0" smtClean="0"/>
              <a:t> al menu del </a:t>
            </a:r>
            <a:r>
              <a:rPr lang="en-US" sz="3400" dirty="0" err="1" smtClean="0"/>
              <a:t>hueso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En</a:t>
            </a:r>
            <a:r>
              <a:rPr lang="en-US" sz="3400" dirty="0" smtClean="0"/>
              <a:t> </a:t>
            </a:r>
            <a:r>
              <a:rPr lang="en-US" sz="3400" b="1" dirty="0" smtClean="0"/>
              <a:t>Forma </a:t>
            </a:r>
            <a:r>
              <a:rPr lang="en-US" sz="3400" b="1" dirty="0" err="1" smtClean="0"/>
              <a:t>personalizada</a:t>
            </a:r>
            <a:r>
              <a:rPr lang="en-US" sz="3400" dirty="0" smtClean="0"/>
              <a:t> </a:t>
            </a:r>
            <a:r>
              <a:rPr lang="en-US" sz="3400" dirty="0" err="1" smtClean="0"/>
              <a:t>seleccionar</a:t>
            </a:r>
            <a:r>
              <a:rPr lang="en-US" sz="3400" dirty="0" smtClean="0"/>
              <a:t> el </a:t>
            </a:r>
            <a:r>
              <a:rPr lang="en-US" sz="3400" dirty="0" err="1" smtClean="0"/>
              <a:t>cubo</a:t>
            </a:r>
            <a:endParaRPr lang="en-US" sz="3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400" dirty="0" err="1" smtClean="0"/>
              <a:t>Seleccionar</a:t>
            </a:r>
            <a:r>
              <a:rPr lang="en-US" sz="3400" dirty="0" smtClean="0"/>
              <a:t> el checkbox </a:t>
            </a:r>
            <a:r>
              <a:rPr lang="en-US" sz="3400" b="1" dirty="0" err="1" smtClean="0"/>
              <a:t>Estructura</a:t>
            </a:r>
            <a:endParaRPr lang="en-US" sz="34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sp>
        <p:nvSpPr>
          <p:cNvPr id="14" name="Rounded Rectangle 13"/>
          <p:cNvSpPr/>
          <p:nvPr/>
        </p:nvSpPr>
        <p:spPr>
          <a:xfrm>
            <a:off x="10161270" y="1737361"/>
            <a:ext cx="377190" cy="4000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8"/>
          <p:cNvSpPr/>
          <p:nvPr/>
        </p:nvSpPr>
        <p:spPr>
          <a:xfrm>
            <a:off x="7593330" y="4667251"/>
            <a:ext cx="1207770" cy="4000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ounded Rectangle 9"/>
          <p:cNvSpPr/>
          <p:nvPr/>
        </p:nvSpPr>
        <p:spPr>
          <a:xfrm>
            <a:off x="9601198" y="4667251"/>
            <a:ext cx="2023111" cy="4000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94" y="3072750"/>
            <a:ext cx="727726" cy="6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2135</TotalTime>
  <Words>165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Shape Keys</vt:lpstr>
      <vt:lpstr>Shape Keys</vt:lpstr>
      <vt:lpstr>Creando un parpadeo de ojos</vt:lpstr>
      <vt:lpstr>Creando un parpadeo de ojos</vt:lpstr>
      <vt:lpstr>Creando un parpadeo de ojos</vt:lpstr>
      <vt:lpstr>Creando un parpadeo de ojos</vt:lpstr>
      <vt:lpstr>Creando figuras para los huesos</vt:lpstr>
      <vt:lpstr>Creando figuras para los huesos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Digital</dc:title>
  <dc:creator>Danae</dc:creator>
  <cp:lastModifiedBy>Danae</cp:lastModifiedBy>
  <cp:revision>295</cp:revision>
  <dcterms:created xsi:type="dcterms:W3CDTF">2018-02-14T04:44:14Z</dcterms:created>
  <dcterms:modified xsi:type="dcterms:W3CDTF">2018-05-14T10:45:06Z</dcterms:modified>
</cp:coreProperties>
</file>