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 autoAdjust="0"/>
    <p:restoredTop sz="95501" autoAdjust="0"/>
  </p:normalViewPr>
  <p:slideViewPr>
    <p:cSldViewPr snapToGrid="0">
      <p:cViewPr varScale="1">
        <p:scale>
          <a:sx n="110" d="100"/>
          <a:sy n="110" d="100"/>
        </p:scale>
        <p:origin x="4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0252B-4184-47CF-A34D-141B3DF086B6}" type="datetimeFigureOut">
              <a:rPr lang="es-BO" smtClean="0"/>
              <a:t>14/4/2018</a:t>
            </a:fld>
            <a:endParaRPr lang="es-B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9D9C1-42FA-49CB-A841-C47FB46D5B8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6884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‹Nº›</a:t>
            </a:fld>
            <a:endParaRPr lang="es-B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0032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37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2320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‹Nº›</a:t>
            </a:fld>
            <a:endParaRPr lang="es-B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1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14/4/2018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2163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14/4/2018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054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14/4/2018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4001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14/4/2018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294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6C5B6F-B7CF-47F0-80AC-9260FC3D01DA}" type="datetimeFigureOut">
              <a:rPr lang="es-BO" smtClean="0"/>
              <a:t>14/4/2018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300746-DBE2-4032-8BC1-3306EFB974F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5704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14/4/2018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02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6C5B6F-B7CF-47F0-80AC-9260FC3D01DA}" type="datetimeFigureOut">
              <a:rPr lang="es-BO" smtClean="0"/>
              <a:t>14/4/2018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300746-DBE2-4032-8BC1-3306EFB974F9}" type="slidenum">
              <a:rPr lang="es-BO" smtClean="0"/>
              <a:t>‹Nº›</a:t>
            </a:fld>
            <a:endParaRPr lang="es-B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785" y="793458"/>
            <a:ext cx="10360559" cy="3566160"/>
          </a:xfrm>
        </p:spPr>
        <p:txBody>
          <a:bodyPr/>
          <a:lstStyle/>
          <a:p>
            <a:r>
              <a:rPr lang="en-US" dirty="0" err="1" smtClean="0"/>
              <a:t>Modelado</a:t>
            </a:r>
            <a:r>
              <a:rPr lang="en-US" dirty="0" smtClean="0"/>
              <a:t>  - </a:t>
            </a:r>
            <a:r>
              <a:rPr lang="en-US" dirty="0" err="1" smtClean="0"/>
              <a:t>Curvas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068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0" y="2083794"/>
            <a:ext cx="4658264" cy="4066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u="sng" dirty="0" err="1" smtClean="0"/>
              <a:t>Otro</a:t>
            </a:r>
            <a:r>
              <a:rPr lang="en-US" sz="3400" b="1" u="sng" dirty="0" smtClean="0"/>
              <a:t> </a:t>
            </a:r>
            <a:r>
              <a:rPr lang="en-US" sz="3400" b="1" u="sng" dirty="0" err="1" smtClean="0"/>
              <a:t>ejemplo</a:t>
            </a:r>
            <a:r>
              <a:rPr lang="en-US" sz="3400" b="1" u="sng" dirty="0" smtClean="0"/>
              <a:t>.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Agregamos</a:t>
            </a:r>
            <a:r>
              <a:rPr lang="en-US" sz="3400" dirty="0" smtClean="0"/>
              <a:t> un </a:t>
            </a:r>
            <a:r>
              <a:rPr lang="en-US" sz="3400" b="1" dirty="0" err="1" smtClean="0"/>
              <a:t>circulo</a:t>
            </a:r>
            <a:r>
              <a:rPr lang="en-US" sz="3400" b="1" dirty="0" smtClean="0"/>
              <a:t> de NURBS </a:t>
            </a:r>
            <a:r>
              <a:rPr lang="en-US" sz="3400" dirty="0" smtClean="0"/>
              <a:t>y </a:t>
            </a:r>
            <a:r>
              <a:rPr lang="en-US" sz="3400" dirty="0" err="1" smtClean="0"/>
              <a:t>una</a:t>
            </a:r>
            <a:r>
              <a:rPr lang="en-US" sz="3400" dirty="0" smtClean="0"/>
              <a:t> </a:t>
            </a:r>
            <a:r>
              <a:rPr lang="en-US" sz="3400" b="1" dirty="0" err="1" smtClean="0"/>
              <a:t>trayectoria</a:t>
            </a:r>
            <a:endParaRPr lang="en-US" sz="34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10" name="Right Arrow 9"/>
          <p:cNvSpPr/>
          <p:nvPr/>
        </p:nvSpPr>
        <p:spPr>
          <a:xfrm>
            <a:off x="5802110" y="4776880"/>
            <a:ext cx="1140412" cy="815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47" y="4125662"/>
            <a:ext cx="4564669" cy="253392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43177" y="5638736"/>
            <a:ext cx="2011680" cy="4247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ounded Rectangle 7"/>
          <p:cNvSpPr/>
          <p:nvPr/>
        </p:nvSpPr>
        <p:spPr>
          <a:xfrm>
            <a:off x="2643177" y="6062615"/>
            <a:ext cx="2011680" cy="4247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54" y="2091033"/>
            <a:ext cx="4720722" cy="35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09" y="1737360"/>
            <a:ext cx="5246982" cy="4607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29" y="1897811"/>
            <a:ext cx="5503653" cy="45374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Escalamos</a:t>
            </a:r>
            <a:r>
              <a:rPr lang="en-US" sz="3400" dirty="0" smtClean="0"/>
              <a:t> la </a:t>
            </a:r>
            <a:r>
              <a:rPr lang="en-US" sz="3400" dirty="0" err="1" smtClean="0"/>
              <a:t>trayectoria</a:t>
            </a:r>
            <a:r>
              <a:rPr lang="en-US" sz="3400" dirty="0" smtClean="0"/>
              <a:t> para que sea del </a:t>
            </a:r>
            <a:r>
              <a:rPr lang="en-US" sz="3400" dirty="0" err="1" smtClean="0"/>
              <a:t>tamaño</a:t>
            </a:r>
            <a:r>
              <a:rPr lang="en-US" sz="3400" dirty="0" smtClean="0"/>
              <a:t> del </a:t>
            </a:r>
            <a:r>
              <a:rPr lang="en-US" sz="3400" dirty="0" err="1" smtClean="0"/>
              <a:t>diámetro</a:t>
            </a:r>
            <a:r>
              <a:rPr lang="en-US" sz="3400" dirty="0" smtClean="0"/>
              <a:t> del </a:t>
            </a:r>
            <a:r>
              <a:rPr lang="en-US" sz="3400" dirty="0" err="1" smtClean="0"/>
              <a:t>círculo</a:t>
            </a:r>
            <a:r>
              <a:rPr lang="en-US" sz="3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Seleccionamos</a:t>
            </a:r>
            <a:r>
              <a:rPr lang="en-US" sz="3400" dirty="0" smtClean="0"/>
              <a:t> el </a:t>
            </a:r>
            <a:r>
              <a:rPr lang="en-US" sz="3400" dirty="0" err="1" smtClean="0"/>
              <a:t>círculo</a:t>
            </a:r>
            <a:endParaRPr lang="en-US" sz="3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Cambiamos</a:t>
            </a:r>
            <a:r>
              <a:rPr lang="en-US" sz="3400" dirty="0" smtClean="0"/>
              <a:t> </a:t>
            </a:r>
            <a:r>
              <a:rPr lang="en-US" sz="3400" dirty="0" err="1" smtClean="0"/>
              <a:t>Relleno</a:t>
            </a:r>
            <a:r>
              <a:rPr lang="en-US" sz="3400" dirty="0" smtClean="0"/>
              <a:t> a </a:t>
            </a:r>
            <a:r>
              <a:rPr lang="en-US" sz="3400" b="1" dirty="0" err="1" smtClean="0"/>
              <a:t>Completo</a:t>
            </a:r>
            <a:endParaRPr lang="en-US" sz="3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Aumentamos</a:t>
            </a:r>
            <a:r>
              <a:rPr lang="en-US" sz="3400" dirty="0" smtClean="0"/>
              <a:t> la </a:t>
            </a:r>
            <a:r>
              <a:rPr lang="en-US" sz="3400" b="1" dirty="0" err="1" smtClean="0"/>
              <a:t>Profundidad</a:t>
            </a:r>
            <a:r>
              <a:rPr lang="en-US" sz="3400" dirty="0" smtClean="0"/>
              <a:t>.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7" name="Rounded Rectangle 6"/>
          <p:cNvSpPr/>
          <p:nvPr/>
        </p:nvSpPr>
        <p:spPr>
          <a:xfrm>
            <a:off x="9271141" y="1737360"/>
            <a:ext cx="390444" cy="4247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ounded Rectangle 7"/>
          <p:cNvSpPr/>
          <p:nvPr/>
        </p:nvSpPr>
        <p:spPr>
          <a:xfrm>
            <a:off x="9144000" y="5227608"/>
            <a:ext cx="2587140" cy="638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374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01" y="2162109"/>
            <a:ext cx="5212798" cy="379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0" y="1897811"/>
            <a:ext cx="4433978" cy="45374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Vamos</a:t>
            </a:r>
            <a:r>
              <a:rPr lang="en-US" sz="3400" dirty="0" smtClean="0"/>
              <a:t> a </a:t>
            </a:r>
            <a:r>
              <a:rPr lang="en-US" sz="3400" dirty="0" err="1" smtClean="0"/>
              <a:t>modo</a:t>
            </a:r>
            <a:r>
              <a:rPr lang="en-US" sz="3400" dirty="0" smtClean="0"/>
              <a:t> </a:t>
            </a:r>
            <a:r>
              <a:rPr lang="en-US" sz="3400" dirty="0" err="1" smtClean="0"/>
              <a:t>edicion</a:t>
            </a:r>
            <a:r>
              <a:rPr lang="en-US" sz="3400" dirty="0" smtClean="0"/>
              <a:t> del </a:t>
            </a:r>
            <a:r>
              <a:rPr lang="en-US" sz="3400" dirty="0" err="1" smtClean="0"/>
              <a:t>círculo</a:t>
            </a:r>
            <a:r>
              <a:rPr lang="en-US" sz="3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Deseleccionar</a:t>
            </a:r>
            <a:r>
              <a:rPr lang="en-US" sz="3400" dirty="0" smtClean="0"/>
              <a:t> </a:t>
            </a:r>
            <a:r>
              <a:rPr lang="en-US" sz="3400" dirty="0" err="1" smtClean="0"/>
              <a:t>todo</a:t>
            </a:r>
            <a:endParaRPr lang="en-US" sz="3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Seleccionamos</a:t>
            </a:r>
            <a:r>
              <a:rPr lang="en-US" sz="3400" dirty="0" smtClean="0"/>
              <a:t> con B, solo el </a:t>
            </a:r>
            <a:r>
              <a:rPr lang="en-US" sz="3400" dirty="0" err="1" smtClean="0"/>
              <a:t>lado</a:t>
            </a:r>
            <a:r>
              <a:rPr lang="en-US" sz="3400" dirty="0" smtClean="0"/>
              <a:t> derecho y lo </a:t>
            </a:r>
            <a:r>
              <a:rPr lang="en-US" sz="3400" dirty="0" err="1" smtClean="0"/>
              <a:t>movemos</a:t>
            </a:r>
            <a:r>
              <a:rPr lang="en-US" sz="3400" dirty="0" smtClean="0"/>
              <a:t>: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8" name="Rounded Rectangle 7"/>
          <p:cNvSpPr/>
          <p:nvPr/>
        </p:nvSpPr>
        <p:spPr>
          <a:xfrm>
            <a:off x="9144000" y="2162109"/>
            <a:ext cx="2349740" cy="37038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898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14" y="2427684"/>
            <a:ext cx="6024593" cy="34382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0" y="1897811"/>
            <a:ext cx="4433978" cy="45374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Deseleccionar</a:t>
            </a:r>
            <a:r>
              <a:rPr lang="en-US" sz="3400" dirty="0" smtClean="0"/>
              <a:t> </a:t>
            </a:r>
            <a:r>
              <a:rPr lang="en-US" sz="3400" dirty="0" err="1" smtClean="0"/>
              <a:t>todo</a:t>
            </a:r>
            <a:endParaRPr lang="en-US" sz="3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Seleccionamos</a:t>
            </a:r>
            <a:r>
              <a:rPr lang="en-US" sz="3400" dirty="0" smtClean="0"/>
              <a:t> con B, solo el </a:t>
            </a:r>
            <a:r>
              <a:rPr lang="en-US" sz="3400" dirty="0" err="1" smtClean="0"/>
              <a:t>lado</a:t>
            </a:r>
            <a:r>
              <a:rPr lang="en-US" sz="3400" dirty="0" smtClean="0"/>
              <a:t> </a:t>
            </a:r>
            <a:r>
              <a:rPr lang="en-US" sz="3400" dirty="0" err="1" smtClean="0"/>
              <a:t>izquierdo</a:t>
            </a:r>
            <a:r>
              <a:rPr lang="en-US" sz="3400" dirty="0" smtClean="0"/>
              <a:t> y lo </a:t>
            </a:r>
            <a:r>
              <a:rPr lang="en-US" sz="3400" dirty="0" err="1" smtClean="0"/>
              <a:t>movemos</a:t>
            </a:r>
            <a:r>
              <a:rPr lang="en-US" sz="3400" dirty="0" smtClean="0"/>
              <a:t>: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8" name="Rounded Rectangle 7"/>
          <p:cNvSpPr/>
          <p:nvPr/>
        </p:nvSpPr>
        <p:spPr>
          <a:xfrm>
            <a:off x="5382883" y="2294896"/>
            <a:ext cx="2349740" cy="37038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146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883" y="2132588"/>
            <a:ext cx="6571864" cy="4028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0" y="1897811"/>
            <a:ext cx="4433978" cy="45374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Deseleccionar</a:t>
            </a:r>
            <a:r>
              <a:rPr lang="en-US" sz="3400" dirty="0" smtClean="0"/>
              <a:t> </a:t>
            </a:r>
            <a:r>
              <a:rPr lang="en-US" sz="3400" dirty="0" err="1" smtClean="0"/>
              <a:t>todo</a:t>
            </a:r>
            <a:endParaRPr lang="en-US" sz="3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Seleccionamos</a:t>
            </a:r>
            <a:r>
              <a:rPr lang="en-US" sz="3400" dirty="0" smtClean="0"/>
              <a:t> solos </a:t>
            </a:r>
            <a:r>
              <a:rPr lang="en-US" sz="3400" dirty="0" err="1" smtClean="0"/>
              <a:t>los</a:t>
            </a:r>
            <a:r>
              <a:rPr lang="en-US" sz="3400" dirty="0" smtClean="0"/>
              <a:t> </a:t>
            </a:r>
            <a:r>
              <a:rPr lang="en-US" sz="3400" dirty="0" err="1" smtClean="0"/>
              <a:t>puntos</a:t>
            </a:r>
            <a:r>
              <a:rPr lang="en-US" sz="3400" dirty="0" smtClean="0"/>
              <a:t> del </a:t>
            </a:r>
            <a:r>
              <a:rPr lang="en-US" sz="3400" dirty="0" err="1" smtClean="0"/>
              <a:t>medio</a:t>
            </a:r>
            <a:r>
              <a:rPr lang="en-US" sz="3400" dirty="0" smtClean="0"/>
              <a:t> y </a:t>
            </a:r>
            <a:r>
              <a:rPr lang="en-US" sz="3400" dirty="0" err="1" smtClean="0"/>
              <a:t>acomodamos</a:t>
            </a:r>
            <a:r>
              <a:rPr lang="en-US" sz="3400" dirty="0" smtClean="0"/>
              <a:t>: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8" name="Rounded Rectangle 7"/>
          <p:cNvSpPr/>
          <p:nvPr/>
        </p:nvSpPr>
        <p:spPr>
          <a:xfrm>
            <a:off x="5572663" y="3519577"/>
            <a:ext cx="983411" cy="1069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ounded Rectangle 6"/>
          <p:cNvSpPr/>
          <p:nvPr/>
        </p:nvSpPr>
        <p:spPr>
          <a:xfrm>
            <a:off x="10663974" y="3519577"/>
            <a:ext cx="983411" cy="1069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065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29" y="1897811"/>
            <a:ext cx="7798279" cy="45374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 err="1"/>
              <a:t>S</a:t>
            </a:r>
            <a:r>
              <a:rPr lang="en-US" sz="3400" dirty="0" err="1" smtClean="0"/>
              <a:t>eleccionar</a:t>
            </a:r>
            <a:r>
              <a:rPr lang="en-US" sz="3400" dirty="0" smtClean="0"/>
              <a:t> </a:t>
            </a:r>
            <a:r>
              <a:rPr lang="en-US" sz="3400" dirty="0" err="1" smtClean="0"/>
              <a:t>todo</a:t>
            </a:r>
            <a:endParaRPr lang="en-US" sz="3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Duplicamos</a:t>
            </a:r>
            <a:r>
              <a:rPr lang="en-US" sz="3400" dirty="0" smtClean="0"/>
              <a:t> y </a:t>
            </a:r>
            <a:r>
              <a:rPr lang="en-US" sz="3400" dirty="0" err="1" smtClean="0"/>
              <a:t>movemos</a:t>
            </a:r>
            <a:endParaRPr lang="en-US" sz="3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Rotamos</a:t>
            </a:r>
            <a:r>
              <a:rPr lang="en-US" sz="3400" dirty="0" smtClean="0"/>
              <a:t> 90 </a:t>
            </a:r>
            <a:r>
              <a:rPr lang="en-US" sz="3400" dirty="0" err="1" smtClean="0"/>
              <a:t>grados</a:t>
            </a:r>
            <a:r>
              <a:rPr lang="en-US" sz="3400" dirty="0" smtClean="0"/>
              <a:t> </a:t>
            </a:r>
            <a:r>
              <a:rPr lang="en-US" sz="3400" dirty="0" err="1" smtClean="0"/>
              <a:t>en</a:t>
            </a:r>
            <a:r>
              <a:rPr lang="en-US" sz="3400" dirty="0" smtClean="0"/>
              <a:t> x, </a:t>
            </a:r>
            <a:r>
              <a:rPr lang="en-US" sz="3400" dirty="0" err="1" smtClean="0"/>
              <a:t>teclas</a:t>
            </a:r>
            <a:r>
              <a:rPr lang="en-US" sz="3400" dirty="0" smtClean="0"/>
              <a:t> R X 90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63" y="4054415"/>
            <a:ext cx="551574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29" y="1897811"/>
            <a:ext cx="9920379" cy="45374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Vamos</a:t>
            </a:r>
            <a:r>
              <a:rPr lang="en-US" sz="3400" dirty="0" smtClean="0"/>
              <a:t> a </a:t>
            </a:r>
            <a:r>
              <a:rPr lang="en-US" sz="3400" dirty="0" err="1" smtClean="0"/>
              <a:t>modo</a:t>
            </a:r>
            <a:r>
              <a:rPr lang="en-US" sz="3400" dirty="0" smtClean="0"/>
              <a:t> </a:t>
            </a:r>
            <a:r>
              <a:rPr lang="en-US" sz="3400" dirty="0" err="1" smtClean="0"/>
              <a:t>objeto</a:t>
            </a:r>
            <a:endParaRPr lang="en-US" sz="3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Agregamos</a:t>
            </a:r>
            <a:r>
              <a:rPr lang="en-US" sz="3400" dirty="0" smtClean="0"/>
              <a:t> el </a:t>
            </a:r>
            <a:r>
              <a:rPr lang="en-US" sz="3400" dirty="0" err="1" smtClean="0"/>
              <a:t>modificador</a:t>
            </a:r>
            <a:r>
              <a:rPr lang="en-US" sz="3400" dirty="0" smtClean="0"/>
              <a:t> de </a:t>
            </a:r>
            <a:r>
              <a:rPr lang="en-US" sz="3400" dirty="0" err="1" smtClean="0"/>
              <a:t>Repetir</a:t>
            </a:r>
            <a:r>
              <a:rPr lang="en-US" sz="3400" dirty="0" smtClean="0"/>
              <a:t> (Array):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311" t="20881" b="53714"/>
          <a:stretch/>
        </p:blipFill>
        <p:spPr>
          <a:xfrm>
            <a:off x="1139904" y="3243006"/>
            <a:ext cx="10015776" cy="33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0" y="1897811"/>
            <a:ext cx="5503654" cy="45374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Acomodamos</a:t>
            </a:r>
            <a:r>
              <a:rPr lang="en-US" sz="3400" dirty="0" smtClean="0"/>
              <a:t> un </a:t>
            </a:r>
            <a:r>
              <a:rPr lang="en-US" sz="3400" dirty="0" err="1" smtClean="0"/>
              <a:t>poco</a:t>
            </a:r>
            <a:r>
              <a:rPr lang="en-US" sz="3400" dirty="0" smtClean="0"/>
              <a:t> mas a la </a:t>
            </a:r>
            <a:r>
              <a:rPr lang="en-US" sz="3400" dirty="0" err="1" smtClean="0"/>
              <a:t>izquierda</a:t>
            </a:r>
            <a:r>
              <a:rPr lang="en-US" sz="3400" dirty="0" smtClean="0"/>
              <a:t>, </a:t>
            </a:r>
            <a:r>
              <a:rPr lang="en-US" sz="3400" dirty="0" err="1" smtClean="0"/>
              <a:t>cambiando</a:t>
            </a:r>
            <a:r>
              <a:rPr lang="en-US" sz="3400" dirty="0" smtClean="0"/>
              <a:t> el valor del </a:t>
            </a:r>
            <a:r>
              <a:rPr lang="en-US" sz="3400" dirty="0" err="1" smtClean="0"/>
              <a:t>Desplazamiento</a:t>
            </a:r>
            <a:r>
              <a:rPr lang="en-US" sz="3400" dirty="0" smtClean="0"/>
              <a:t> </a:t>
            </a:r>
            <a:r>
              <a:rPr lang="en-US" sz="3400" dirty="0" err="1" smtClean="0"/>
              <a:t>relativo</a:t>
            </a:r>
            <a:r>
              <a:rPr lang="en-US" sz="3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 err="1" smtClean="0"/>
              <a:t>Aumentamos</a:t>
            </a:r>
            <a:r>
              <a:rPr lang="en-US" sz="3400" dirty="0" smtClean="0"/>
              <a:t> la </a:t>
            </a:r>
            <a:r>
              <a:rPr lang="en-US" sz="3400" dirty="0" err="1" smtClean="0"/>
              <a:t>cantidad</a:t>
            </a:r>
            <a:r>
              <a:rPr lang="en-US" sz="3400" dirty="0" smtClean="0"/>
              <a:t> de </a:t>
            </a:r>
            <a:r>
              <a:rPr lang="en-US" sz="3400" dirty="0" err="1" smtClean="0"/>
              <a:t>repeticiones</a:t>
            </a:r>
            <a:r>
              <a:rPr lang="en-US" sz="3400" dirty="0" smtClean="0"/>
              <a:t>.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69" y="1897811"/>
            <a:ext cx="5172044" cy="433644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54883" y="5210354"/>
            <a:ext cx="1708030" cy="3450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ounded Rectangle 6"/>
          <p:cNvSpPr/>
          <p:nvPr/>
        </p:nvSpPr>
        <p:spPr>
          <a:xfrm>
            <a:off x="10351698" y="4399472"/>
            <a:ext cx="1187570" cy="4830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368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0755" t="20881" b="51698"/>
          <a:stretch/>
        </p:blipFill>
        <p:spPr>
          <a:xfrm>
            <a:off x="2855342" y="3224170"/>
            <a:ext cx="6288659" cy="3316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29" y="1897811"/>
            <a:ext cx="8747185" cy="4537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u="sng" dirty="0" err="1" smtClean="0"/>
              <a:t>Usando</a:t>
            </a:r>
            <a:r>
              <a:rPr lang="en-US" sz="3400" b="1" u="sng" dirty="0" smtClean="0"/>
              <a:t> la </a:t>
            </a:r>
            <a:r>
              <a:rPr lang="en-US" sz="3400" b="1" u="sng" dirty="0" err="1" smtClean="0"/>
              <a:t>Curva</a:t>
            </a:r>
            <a:r>
              <a:rPr lang="en-US" sz="3400" b="1" u="sng" dirty="0" smtClean="0"/>
              <a:t> para </a:t>
            </a:r>
            <a:r>
              <a:rPr lang="en-US" sz="3400" b="1" u="sng" dirty="0" err="1" smtClean="0"/>
              <a:t>mejorar</a:t>
            </a:r>
            <a:r>
              <a:rPr lang="en-US" sz="3400" b="1" u="sng" dirty="0" smtClean="0"/>
              <a:t> la </a:t>
            </a:r>
            <a:r>
              <a:rPr lang="en-US" sz="3400" b="1" u="sng" dirty="0" err="1" smtClean="0"/>
              <a:t>cadena</a:t>
            </a:r>
            <a:endParaRPr lang="en-US" sz="3400" b="1" u="sng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Agregamos</a:t>
            </a:r>
            <a:r>
              <a:rPr lang="en-US" sz="3400" dirty="0" smtClean="0"/>
              <a:t> el </a:t>
            </a:r>
            <a:r>
              <a:rPr lang="en-US" sz="3400" dirty="0" err="1" smtClean="0"/>
              <a:t>modificador</a:t>
            </a:r>
            <a:r>
              <a:rPr lang="en-US" sz="3400" dirty="0" smtClean="0"/>
              <a:t> de </a:t>
            </a:r>
            <a:r>
              <a:rPr lang="en-US" sz="3400" dirty="0" err="1" smtClean="0"/>
              <a:t>curva</a:t>
            </a: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6" name="Rounded Rectangle 5"/>
          <p:cNvSpPr/>
          <p:nvPr/>
        </p:nvSpPr>
        <p:spPr>
          <a:xfrm>
            <a:off x="5037827" y="5417388"/>
            <a:ext cx="1708030" cy="3450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ounded Rectangle 6"/>
          <p:cNvSpPr/>
          <p:nvPr/>
        </p:nvSpPr>
        <p:spPr>
          <a:xfrm>
            <a:off x="6383547" y="3249570"/>
            <a:ext cx="362310" cy="4830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349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29" y="3005386"/>
            <a:ext cx="6937759" cy="3242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29" y="1897811"/>
            <a:ext cx="8747185" cy="4537495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En</a:t>
            </a:r>
            <a:r>
              <a:rPr lang="en-US" sz="3400" dirty="0" smtClean="0"/>
              <a:t> </a:t>
            </a:r>
            <a:r>
              <a:rPr lang="en-US" sz="3400" dirty="0" err="1" smtClean="0"/>
              <a:t>su</a:t>
            </a:r>
            <a:r>
              <a:rPr lang="en-US" sz="3400" dirty="0" smtClean="0"/>
              <a:t> </a:t>
            </a:r>
            <a:r>
              <a:rPr lang="en-US" sz="3400" dirty="0" err="1" smtClean="0"/>
              <a:t>propiedad</a:t>
            </a:r>
            <a:r>
              <a:rPr lang="en-US" sz="3400" dirty="0" smtClean="0"/>
              <a:t> </a:t>
            </a:r>
            <a:r>
              <a:rPr lang="en-US" sz="3400" dirty="0" err="1" smtClean="0"/>
              <a:t>Objeto</a:t>
            </a:r>
            <a:r>
              <a:rPr lang="en-US" sz="3400" dirty="0" smtClean="0"/>
              <a:t>, </a:t>
            </a:r>
            <a:r>
              <a:rPr lang="en-US" sz="3400" dirty="0" err="1" smtClean="0"/>
              <a:t>asignamos</a:t>
            </a:r>
            <a:r>
              <a:rPr lang="en-US" sz="3400" dirty="0" smtClean="0"/>
              <a:t> a la </a:t>
            </a:r>
            <a:r>
              <a:rPr lang="en-US" sz="3400" dirty="0" err="1" smtClean="0"/>
              <a:t>curva</a:t>
            </a:r>
            <a:r>
              <a:rPr lang="en-US" sz="3400" dirty="0" smtClean="0"/>
              <a:t> NURBS que </a:t>
            </a:r>
            <a:r>
              <a:rPr lang="en-US" sz="3400" dirty="0" err="1" smtClean="0"/>
              <a:t>habiamos</a:t>
            </a:r>
            <a:r>
              <a:rPr lang="en-US" sz="3400" dirty="0" smtClean="0"/>
              <a:t> </a:t>
            </a:r>
            <a:r>
              <a:rPr lang="en-US" sz="3400" dirty="0" err="1" smtClean="0"/>
              <a:t>creado</a:t>
            </a:r>
            <a:r>
              <a:rPr lang="en-US" sz="3400" dirty="0" smtClean="0"/>
              <a:t> al principio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6" name="Rounded Rectangle 5"/>
          <p:cNvSpPr/>
          <p:nvPr/>
        </p:nvSpPr>
        <p:spPr>
          <a:xfrm>
            <a:off x="3191775" y="4454287"/>
            <a:ext cx="2656934" cy="7733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402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37694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Tecla 7, vista superior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b="1" dirty="0" err="1" smtClean="0"/>
              <a:t>Agregamos</a:t>
            </a:r>
            <a:r>
              <a:rPr lang="en-US" sz="3400" b="1" dirty="0" smtClean="0"/>
              <a:t> un </a:t>
            </a:r>
            <a:r>
              <a:rPr lang="en-US" sz="3400" b="1" dirty="0" err="1" smtClean="0"/>
              <a:t>Círculo</a:t>
            </a:r>
            <a:r>
              <a:rPr lang="en-US" sz="3400" b="1" dirty="0" smtClean="0"/>
              <a:t> de NURBS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01" y="2077502"/>
            <a:ext cx="5018769" cy="355982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38" y="3664942"/>
            <a:ext cx="4165829" cy="231252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510287" y="5060052"/>
            <a:ext cx="2011680" cy="4247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Right Arrow 9"/>
          <p:cNvSpPr/>
          <p:nvPr/>
        </p:nvSpPr>
        <p:spPr>
          <a:xfrm>
            <a:off x="5676181" y="4140679"/>
            <a:ext cx="638355" cy="602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191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19" y="1897811"/>
            <a:ext cx="6594922" cy="3905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29" y="1897811"/>
            <a:ext cx="4192439" cy="4537495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En</a:t>
            </a:r>
            <a:r>
              <a:rPr lang="en-US" sz="3400" dirty="0" smtClean="0"/>
              <a:t> el </a:t>
            </a:r>
            <a:r>
              <a:rPr lang="en-US" sz="3400" dirty="0" err="1" smtClean="0"/>
              <a:t>modificador</a:t>
            </a:r>
            <a:r>
              <a:rPr lang="en-US" sz="3400" dirty="0" smtClean="0"/>
              <a:t> de </a:t>
            </a:r>
            <a:r>
              <a:rPr lang="en-US" sz="3400" b="1" dirty="0" err="1" smtClean="0"/>
              <a:t>Repeticion</a:t>
            </a:r>
            <a:r>
              <a:rPr lang="en-US" sz="3400" b="1" dirty="0" smtClean="0"/>
              <a:t>,</a:t>
            </a:r>
            <a:r>
              <a:rPr lang="en-US" sz="3400" dirty="0" smtClean="0"/>
              <a:t> </a:t>
            </a:r>
            <a:r>
              <a:rPr lang="en-US" sz="3400" dirty="0" err="1" smtClean="0"/>
              <a:t>cambiamos</a:t>
            </a:r>
            <a:r>
              <a:rPr lang="en-US" sz="3400" dirty="0" smtClean="0"/>
              <a:t> el </a:t>
            </a:r>
            <a:r>
              <a:rPr lang="en-US" sz="3400" dirty="0" err="1" smtClean="0"/>
              <a:t>Tipo</a:t>
            </a:r>
            <a:r>
              <a:rPr lang="en-US" sz="3400" dirty="0" smtClean="0"/>
              <a:t> de </a:t>
            </a:r>
            <a:r>
              <a:rPr lang="en-US" sz="3400" dirty="0" err="1" smtClean="0"/>
              <a:t>ajuste</a:t>
            </a:r>
            <a:r>
              <a:rPr lang="en-US" sz="3400" dirty="0" smtClean="0"/>
              <a:t> a </a:t>
            </a:r>
            <a:r>
              <a:rPr lang="en-US" sz="3400" b="1" dirty="0" err="1" smtClean="0"/>
              <a:t>Ajustar</a:t>
            </a:r>
            <a:r>
              <a:rPr lang="en-US" sz="3400" b="1" dirty="0" smtClean="0"/>
              <a:t> a </a:t>
            </a:r>
            <a:r>
              <a:rPr lang="en-US" sz="3400" b="1" dirty="0" err="1" smtClean="0"/>
              <a:t>curva</a:t>
            </a:r>
            <a:endParaRPr lang="en-US" sz="34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Seleccionamos</a:t>
            </a:r>
            <a:r>
              <a:rPr lang="en-US" sz="3400" dirty="0" smtClean="0"/>
              <a:t> la </a:t>
            </a:r>
            <a:r>
              <a:rPr lang="en-US" sz="3400" dirty="0" err="1" smtClean="0"/>
              <a:t>curva</a:t>
            </a:r>
            <a:r>
              <a:rPr lang="en-US" sz="3400" dirty="0" smtClean="0"/>
              <a:t> NURBS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6" name="Rounded Rectangle 5"/>
          <p:cNvSpPr/>
          <p:nvPr/>
        </p:nvSpPr>
        <p:spPr>
          <a:xfrm>
            <a:off x="7522236" y="4764838"/>
            <a:ext cx="2656934" cy="4455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ounded Rectangle 6"/>
          <p:cNvSpPr/>
          <p:nvPr/>
        </p:nvSpPr>
        <p:spPr>
          <a:xfrm>
            <a:off x="7522236" y="5210355"/>
            <a:ext cx="2656934" cy="4455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57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29" y="1897811"/>
            <a:ext cx="4330462" cy="4537495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Seleccionamos</a:t>
            </a:r>
            <a:r>
              <a:rPr lang="en-US" sz="3400" dirty="0" smtClean="0"/>
              <a:t> la </a:t>
            </a:r>
            <a:r>
              <a:rPr lang="en-US" sz="3400" dirty="0" err="1" smtClean="0"/>
              <a:t>curva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Vamos</a:t>
            </a:r>
            <a:r>
              <a:rPr lang="en-US" sz="3400" dirty="0" smtClean="0"/>
              <a:t> a </a:t>
            </a:r>
            <a:r>
              <a:rPr lang="en-US" sz="3400" dirty="0" err="1" smtClean="0"/>
              <a:t>modo</a:t>
            </a:r>
            <a:r>
              <a:rPr lang="en-US" sz="3400" dirty="0" smtClean="0"/>
              <a:t> </a:t>
            </a:r>
            <a:r>
              <a:rPr lang="en-US" sz="3400" dirty="0" err="1" smtClean="0"/>
              <a:t>edicion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Extruimos</a:t>
            </a: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2" y="1897811"/>
            <a:ext cx="631595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El </a:t>
            </a:r>
            <a:r>
              <a:rPr lang="en-US" b="1" dirty="0" err="1" smtClean="0">
                <a:solidFill>
                  <a:srgbClr val="2683C6"/>
                </a:solidFill>
              </a:rPr>
              <a:t>Modificador</a:t>
            </a:r>
            <a:r>
              <a:rPr lang="en-US" b="1" dirty="0" smtClean="0">
                <a:solidFill>
                  <a:srgbClr val="2683C6"/>
                </a:solidFill>
              </a:rPr>
              <a:t> </a:t>
            </a:r>
            <a:r>
              <a:rPr lang="en-US" b="1" dirty="0" err="1" smtClean="0">
                <a:solidFill>
                  <a:srgbClr val="2683C6"/>
                </a:solidFill>
              </a:rPr>
              <a:t>Enroscar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28" y="1897811"/>
            <a:ext cx="5658929" cy="4537495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Creamos</a:t>
            </a:r>
            <a:r>
              <a:rPr lang="en-US" sz="3400" dirty="0" smtClean="0"/>
              <a:t> un </a:t>
            </a:r>
            <a:r>
              <a:rPr lang="en-US" sz="3400" dirty="0" err="1" smtClean="0"/>
              <a:t>nuevo</a:t>
            </a:r>
            <a:r>
              <a:rPr lang="en-US" sz="3400" dirty="0" smtClean="0"/>
              <a:t> </a:t>
            </a:r>
            <a:r>
              <a:rPr lang="en-US" sz="3400" dirty="0" err="1" smtClean="0"/>
              <a:t>proyecto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Vamos</a:t>
            </a:r>
            <a:r>
              <a:rPr lang="en-US" sz="3400" dirty="0" smtClean="0"/>
              <a:t> a vista frontal y orthogonal.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Traemos</a:t>
            </a:r>
            <a:r>
              <a:rPr lang="en-US" sz="3400" dirty="0" smtClean="0"/>
              <a:t> la imagen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b="1" dirty="0" err="1" smtClean="0"/>
              <a:t>Modo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Edición</a:t>
            </a:r>
            <a:endParaRPr lang="en-US" sz="34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smtClean="0"/>
              <a:t>X, </a:t>
            </a:r>
            <a:r>
              <a:rPr lang="en-US" sz="3400" dirty="0" err="1" smtClean="0"/>
              <a:t>eliminanos</a:t>
            </a:r>
            <a:r>
              <a:rPr lang="en-US" sz="3400" dirty="0" smtClean="0"/>
              <a:t> </a:t>
            </a:r>
            <a:r>
              <a:rPr lang="en-US" sz="3400" dirty="0" err="1" smtClean="0"/>
              <a:t>todos</a:t>
            </a:r>
            <a:r>
              <a:rPr lang="en-US" sz="3400" dirty="0" smtClean="0"/>
              <a:t> </a:t>
            </a:r>
            <a:r>
              <a:rPr lang="en-US" sz="3400" dirty="0" err="1" smtClean="0"/>
              <a:t>los</a:t>
            </a:r>
            <a:r>
              <a:rPr lang="en-US" sz="3400" dirty="0" smtClean="0"/>
              <a:t> </a:t>
            </a:r>
            <a:r>
              <a:rPr lang="en-US" sz="3400" dirty="0" err="1" smtClean="0"/>
              <a:t>vértices</a:t>
            </a:r>
            <a:r>
              <a:rPr lang="en-US" sz="3400" dirty="0" smtClean="0"/>
              <a:t> del </a:t>
            </a:r>
            <a:r>
              <a:rPr lang="en-US" sz="3400" dirty="0" err="1" smtClean="0"/>
              <a:t>cubo</a:t>
            </a:r>
            <a:endParaRPr lang="en-US" sz="3400" dirty="0" smtClean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878" t="21635" r="71981" b="64025"/>
          <a:stretch/>
        </p:blipFill>
        <p:spPr>
          <a:xfrm>
            <a:off x="6038489" y="2669011"/>
            <a:ext cx="5288771" cy="28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El </a:t>
            </a:r>
            <a:r>
              <a:rPr lang="en-US" b="1" dirty="0" err="1" smtClean="0">
                <a:solidFill>
                  <a:srgbClr val="2683C6"/>
                </a:solidFill>
              </a:rPr>
              <a:t>Modificador</a:t>
            </a:r>
            <a:r>
              <a:rPr lang="en-US" b="1" dirty="0" smtClean="0">
                <a:solidFill>
                  <a:srgbClr val="2683C6"/>
                </a:solidFill>
              </a:rPr>
              <a:t> </a:t>
            </a:r>
            <a:r>
              <a:rPr lang="en-US" b="1" dirty="0" err="1" smtClean="0">
                <a:solidFill>
                  <a:srgbClr val="2683C6"/>
                </a:solidFill>
              </a:rPr>
              <a:t>Enroscar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29" y="1897811"/>
            <a:ext cx="6055746" cy="4537495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smtClean="0"/>
              <a:t>CTRL + Click al </a:t>
            </a:r>
            <a:r>
              <a:rPr lang="en-US" sz="3400" dirty="0" err="1" smtClean="0"/>
              <a:t>rededor</a:t>
            </a:r>
            <a:r>
              <a:rPr lang="en-US" sz="3400" dirty="0" smtClean="0"/>
              <a:t> de la Imagen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smtClean="0"/>
              <a:t>Solo la </a:t>
            </a:r>
            <a:r>
              <a:rPr lang="en-US" sz="3400" dirty="0" err="1" smtClean="0"/>
              <a:t>mitad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59" y="1737360"/>
            <a:ext cx="3064185" cy="44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039" y="286603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El </a:t>
            </a:r>
            <a:r>
              <a:rPr lang="en-US" b="1" dirty="0" err="1" smtClean="0">
                <a:solidFill>
                  <a:srgbClr val="2683C6"/>
                </a:solidFill>
              </a:rPr>
              <a:t>Modificador</a:t>
            </a:r>
            <a:r>
              <a:rPr lang="en-US" b="1" dirty="0" smtClean="0">
                <a:solidFill>
                  <a:srgbClr val="2683C6"/>
                </a:solidFill>
              </a:rPr>
              <a:t> </a:t>
            </a:r>
            <a:r>
              <a:rPr lang="en-US" b="1" dirty="0" err="1" smtClean="0">
                <a:solidFill>
                  <a:srgbClr val="2683C6"/>
                </a:solidFill>
              </a:rPr>
              <a:t>Enroscar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29" y="1897811"/>
            <a:ext cx="8781692" cy="4537495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Agregamos</a:t>
            </a:r>
            <a:r>
              <a:rPr lang="en-US" sz="3400" dirty="0" smtClean="0"/>
              <a:t> el </a:t>
            </a:r>
            <a:r>
              <a:rPr lang="en-US" sz="3400" dirty="0" err="1" smtClean="0"/>
              <a:t>modificador</a:t>
            </a:r>
            <a:r>
              <a:rPr lang="en-US" sz="3400" dirty="0" smtClean="0"/>
              <a:t> de </a:t>
            </a:r>
            <a:r>
              <a:rPr lang="en-US" sz="3400" dirty="0" err="1" smtClean="0"/>
              <a:t>Enroscar</a:t>
            </a:r>
            <a:r>
              <a:rPr lang="en-US" sz="3400" dirty="0" smtClean="0"/>
              <a:t>.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179" t="21132" r="11557" b="36352"/>
          <a:stretch/>
        </p:blipFill>
        <p:spPr>
          <a:xfrm>
            <a:off x="615780" y="2467154"/>
            <a:ext cx="10749028" cy="41286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023895" y="2467155"/>
            <a:ext cx="362310" cy="3623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ounded Rectangle 7"/>
          <p:cNvSpPr/>
          <p:nvPr/>
        </p:nvSpPr>
        <p:spPr>
          <a:xfrm>
            <a:off x="7603694" y="6070015"/>
            <a:ext cx="1712834" cy="3652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599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661" t="24549" r="39539" b="50667"/>
          <a:stretch/>
        </p:blipFill>
        <p:spPr>
          <a:xfrm>
            <a:off x="1149039" y="3042718"/>
            <a:ext cx="9685825" cy="339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039" y="286603"/>
            <a:ext cx="10058400" cy="1450757"/>
          </a:xfrm>
        </p:spPr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Convertir</a:t>
            </a:r>
            <a:r>
              <a:rPr lang="en-US" b="1" dirty="0" smtClean="0">
                <a:solidFill>
                  <a:srgbClr val="2683C6"/>
                </a:solidFill>
              </a:rPr>
              <a:t> a Mesh o </a:t>
            </a:r>
            <a:r>
              <a:rPr lang="en-US" b="1" dirty="0" err="1" smtClean="0">
                <a:solidFill>
                  <a:srgbClr val="2683C6"/>
                </a:solidFill>
              </a:rPr>
              <a:t>Malla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29" y="1897811"/>
            <a:ext cx="8781692" cy="4537495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smtClean="0"/>
              <a:t>ALT + C, </a:t>
            </a:r>
            <a:r>
              <a:rPr lang="en-US" sz="3400" dirty="0" err="1" smtClean="0"/>
              <a:t>en</a:t>
            </a:r>
            <a:r>
              <a:rPr lang="en-US" sz="3400" dirty="0" smtClean="0"/>
              <a:t> </a:t>
            </a:r>
            <a:r>
              <a:rPr lang="en-US" sz="3400" dirty="0" err="1" smtClean="0"/>
              <a:t>modo</a:t>
            </a:r>
            <a:r>
              <a:rPr lang="en-US" sz="3400" dirty="0" smtClean="0"/>
              <a:t> </a:t>
            </a:r>
            <a:r>
              <a:rPr lang="en-US" sz="3400" dirty="0" err="1" smtClean="0"/>
              <a:t>objeto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Malla</a:t>
            </a:r>
            <a:r>
              <a:rPr lang="en-US" sz="3400" dirty="0" smtClean="0"/>
              <a:t> a </a:t>
            </a:r>
            <a:r>
              <a:rPr lang="en-US" sz="3400" dirty="0" err="1" smtClean="0"/>
              <a:t>partir</a:t>
            </a:r>
            <a:r>
              <a:rPr lang="en-US" sz="3400" dirty="0" smtClean="0"/>
              <a:t> de </a:t>
            </a:r>
            <a:r>
              <a:rPr lang="en-US" sz="3400" dirty="0" err="1" smtClean="0"/>
              <a:t>curva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8" name="Rounded Rectangle 7"/>
          <p:cNvSpPr/>
          <p:nvPr/>
        </p:nvSpPr>
        <p:spPr>
          <a:xfrm>
            <a:off x="1668719" y="5500672"/>
            <a:ext cx="3765921" cy="4170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027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37694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b="1" dirty="0" err="1" smtClean="0"/>
              <a:t>Agregamos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una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curva</a:t>
            </a:r>
            <a:r>
              <a:rPr lang="en-US" sz="3400" b="1" dirty="0" smtClean="0"/>
              <a:t> de Bezier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04" y="3664942"/>
            <a:ext cx="4165829" cy="231252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493034" y="3909173"/>
            <a:ext cx="2011680" cy="4247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63" y="1556805"/>
            <a:ext cx="5153744" cy="460121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676181" y="4140679"/>
            <a:ext cx="638355" cy="602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467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37694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Vamos</a:t>
            </a:r>
            <a:r>
              <a:rPr lang="en-US" sz="3400" dirty="0" smtClean="0"/>
              <a:t> a </a:t>
            </a:r>
            <a:r>
              <a:rPr lang="en-US" sz="3400" b="1" dirty="0" err="1" smtClean="0"/>
              <a:t>modo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edición</a:t>
            </a:r>
            <a:r>
              <a:rPr lang="en-US" sz="3400" b="1" dirty="0" smtClean="0"/>
              <a:t> </a:t>
            </a:r>
            <a:r>
              <a:rPr lang="en-US" sz="3400" dirty="0" smtClean="0"/>
              <a:t>de la </a:t>
            </a:r>
            <a:r>
              <a:rPr lang="en-US" sz="3400" dirty="0" err="1" smtClean="0"/>
              <a:t>curva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Rotamos</a:t>
            </a:r>
            <a:r>
              <a:rPr lang="en-US" sz="3400" dirty="0" smtClean="0"/>
              <a:t> 90 </a:t>
            </a:r>
            <a:r>
              <a:rPr lang="en-US" sz="3400" dirty="0" err="1" smtClean="0"/>
              <a:t>grados</a:t>
            </a:r>
            <a:r>
              <a:rPr lang="en-US" sz="3400" dirty="0" smtClean="0"/>
              <a:t> </a:t>
            </a:r>
            <a:r>
              <a:rPr lang="en-US" sz="3400" dirty="0" err="1" smtClean="0"/>
              <a:t>en</a:t>
            </a:r>
            <a:r>
              <a:rPr lang="en-US" sz="3400" dirty="0" smtClean="0"/>
              <a:t> el </a:t>
            </a:r>
            <a:r>
              <a:rPr lang="en-US" sz="3400" dirty="0" err="1" smtClean="0"/>
              <a:t>eje</a:t>
            </a:r>
            <a:r>
              <a:rPr lang="en-US" sz="3400" dirty="0" smtClean="0"/>
              <a:t> z con las </a:t>
            </a:r>
            <a:r>
              <a:rPr lang="en-US" sz="3400" dirty="0" err="1" smtClean="0"/>
              <a:t>teclas</a:t>
            </a:r>
            <a:r>
              <a:rPr lang="en-US" sz="3400" dirty="0" smtClean="0"/>
              <a:t>: </a:t>
            </a:r>
            <a:r>
              <a:rPr lang="en-US" sz="3400" b="1" dirty="0" smtClean="0"/>
              <a:t>R, Z, 90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10" name="Right Arrow 9"/>
          <p:cNvSpPr/>
          <p:nvPr/>
        </p:nvSpPr>
        <p:spPr>
          <a:xfrm>
            <a:off x="6126480" y="3120047"/>
            <a:ext cx="638355" cy="602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441" y="816768"/>
            <a:ext cx="4753638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92" y="759125"/>
            <a:ext cx="5553218" cy="5854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860" y="1845733"/>
            <a:ext cx="5132858" cy="4658583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Volvemos</a:t>
            </a:r>
            <a:r>
              <a:rPr lang="en-US" sz="3400" dirty="0" smtClean="0"/>
              <a:t> a </a:t>
            </a:r>
            <a:r>
              <a:rPr lang="en-US" sz="3400" dirty="0" err="1" smtClean="0"/>
              <a:t>modo</a:t>
            </a:r>
            <a:r>
              <a:rPr lang="en-US" sz="3400" dirty="0" smtClean="0"/>
              <a:t> </a:t>
            </a:r>
            <a:r>
              <a:rPr lang="en-US" sz="3400" dirty="0" err="1" smtClean="0"/>
              <a:t>objeto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Seleccionamos</a:t>
            </a:r>
            <a:r>
              <a:rPr lang="en-US" sz="3400" dirty="0" smtClean="0"/>
              <a:t> el </a:t>
            </a:r>
            <a:r>
              <a:rPr lang="en-US" sz="3400" b="1" dirty="0" err="1" smtClean="0"/>
              <a:t>círculo</a:t>
            </a:r>
            <a:r>
              <a:rPr lang="en-US" sz="3400" dirty="0" smtClean="0"/>
              <a:t> 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Seleccionamos</a:t>
            </a:r>
            <a:r>
              <a:rPr lang="en-US" sz="3400" dirty="0" smtClean="0"/>
              <a:t> la </a:t>
            </a:r>
            <a:r>
              <a:rPr lang="en-US" sz="3400" dirty="0" err="1" smtClean="0"/>
              <a:t>opcion</a:t>
            </a:r>
            <a:r>
              <a:rPr lang="en-US" sz="3400" dirty="0" smtClean="0"/>
              <a:t> de </a:t>
            </a:r>
            <a:r>
              <a:rPr lang="en-US" sz="3400" dirty="0" err="1" smtClean="0"/>
              <a:t>datos</a:t>
            </a:r>
            <a:r>
              <a:rPr lang="en-US" sz="3400" dirty="0" smtClean="0"/>
              <a:t> de </a:t>
            </a:r>
            <a:r>
              <a:rPr lang="en-US" sz="3400" dirty="0" err="1" smtClean="0"/>
              <a:t>curvas</a:t>
            </a:r>
            <a:r>
              <a:rPr lang="en-US" sz="3400" dirty="0" smtClean="0"/>
              <a:t>.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En</a:t>
            </a:r>
            <a:r>
              <a:rPr lang="en-US" sz="3400" dirty="0" smtClean="0"/>
              <a:t> el campo de </a:t>
            </a:r>
            <a:r>
              <a:rPr lang="en-US" sz="3400" dirty="0" err="1" smtClean="0"/>
              <a:t>biselado</a:t>
            </a:r>
            <a:r>
              <a:rPr lang="en-US" sz="3400" dirty="0" smtClean="0"/>
              <a:t> </a:t>
            </a:r>
            <a:r>
              <a:rPr lang="en-US" sz="3400" dirty="0" err="1" smtClean="0"/>
              <a:t>seleccionamos</a:t>
            </a:r>
            <a:r>
              <a:rPr lang="en-US" sz="3400" dirty="0" smtClean="0"/>
              <a:t> la </a:t>
            </a:r>
            <a:r>
              <a:rPr lang="en-US" sz="3400" dirty="0" err="1" smtClean="0"/>
              <a:t>curva</a:t>
            </a:r>
            <a:r>
              <a:rPr lang="en-US" sz="3400" dirty="0"/>
              <a:t> </a:t>
            </a:r>
            <a:r>
              <a:rPr lang="en-US" sz="3400" dirty="0" smtClean="0"/>
              <a:t>Bezier.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8" name="Rounded Rectangle 7"/>
          <p:cNvSpPr/>
          <p:nvPr/>
        </p:nvSpPr>
        <p:spPr>
          <a:xfrm>
            <a:off x="8716992" y="687804"/>
            <a:ext cx="370937" cy="4247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85" y="3774460"/>
            <a:ext cx="1299010" cy="113663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087929" y="5986732"/>
            <a:ext cx="2778766" cy="6977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480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860" y="1845733"/>
            <a:ext cx="5132858" cy="4658583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smtClean="0"/>
              <a:t>Si </a:t>
            </a:r>
            <a:r>
              <a:rPr lang="en-US" sz="3400" dirty="0" err="1" smtClean="0"/>
              <a:t>namevamos</a:t>
            </a:r>
            <a:r>
              <a:rPr lang="en-US" sz="3400" dirty="0" smtClean="0"/>
              <a:t> un </a:t>
            </a:r>
            <a:r>
              <a:rPr lang="en-US" sz="3400" dirty="0" err="1" smtClean="0"/>
              <a:t>poco</a:t>
            </a:r>
            <a:r>
              <a:rPr lang="en-US" sz="3400" dirty="0" smtClean="0"/>
              <a:t>, </a:t>
            </a:r>
            <a:r>
              <a:rPr lang="en-US" sz="3400" dirty="0" err="1" smtClean="0"/>
              <a:t>vemos</a:t>
            </a:r>
            <a:r>
              <a:rPr lang="en-US" sz="3400" dirty="0" smtClean="0"/>
              <a:t> que se ha </a:t>
            </a:r>
            <a:r>
              <a:rPr lang="en-US" sz="3400" dirty="0" err="1" smtClean="0"/>
              <a:t>creado</a:t>
            </a:r>
            <a:r>
              <a:rPr lang="en-US" sz="3400" dirty="0" smtClean="0"/>
              <a:t> </a:t>
            </a:r>
            <a:r>
              <a:rPr lang="en-US" sz="3400" dirty="0" err="1" smtClean="0"/>
              <a:t>este</a:t>
            </a:r>
            <a:r>
              <a:rPr lang="en-US" sz="3400" dirty="0" smtClean="0"/>
              <a:t> </a:t>
            </a:r>
            <a:r>
              <a:rPr lang="en-US" sz="3400" dirty="0" err="1" smtClean="0"/>
              <a:t>resultado</a:t>
            </a:r>
            <a:r>
              <a:rPr lang="en-US" sz="3400" dirty="0" smtClean="0"/>
              <a:t>: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10" name="Right Arrow 9"/>
          <p:cNvSpPr/>
          <p:nvPr/>
        </p:nvSpPr>
        <p:spPr>
          <a:xfrm>
            <a:off x="4804900" y="4791591"/>
            <a:ext cx="638355" cy="602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23" y="2135869"/>
            <a:ext cx="4286281" cy="42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860" y="1845733"/>
            <a:ext cx="5969480" cy="4658583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Seleccionar</a:t>
            </a:r>
            <a:r>
              <a:rPr lang="en-US" sz="3400" dirty="0" smtClean="0"/>
              <a:t> la </a:t>
            </a:r>
            <a:r>
              <a:rPr lang="en-US" sz="3400" dirty="0" err="1" smtClean="0"/>
              <a:t>curva</a:t>
            </a:r>
            <a:r>
              <a:rPr lang="en-US" sz="3400" dirty="0" smtClean="0"/>
              <a:t> y </a:t>
            </a:r>
            <a:r>
              <a:rPr lang="en-US" sz="3400" dirty="0" err="1" smtClean="0"/>
              <a:t>rotarla</a:t>
            </a:r>
            <a:r>
              <a:rPr lang="en-US" sz="3400" dirty="0" smtClean="0"/>
              <a:t> 90 </a:t>
            </a:r>
            <a:r>
              <a:rPr lang="en-US" sz="3400" dirty="0" err="1" smtClean="0"/>
              <a:t>grados</a:t>
            </a:r>
            <a:r>
              <a:rPr lang="en-US" sz="3400" dirty="0" smtClean="0"/>
              <a:t> </a:t>
            </a:r>
            <a:r>
              <a:rPr lang="en-US" sz="3400" dirty="0" err="1" smtClean="0"/>
              <a:t>en</a:t>
            </a:r>
            <a:r>
              <a:rPr lang="en-US" sz="3400" dirty="0" smtClean="0"/>
              <a:t> x, </a:t>
            </a:r>
            <a:r>
              <a:rPr lang="en-US" sz="3400" dirty="0" err="1" smtClean="0"/>
              <a:t>teclas</a:t>
            </a:r>
            <a:r>
              <a:rPr lang="en-US" sz="3400" dirty="0" smtClean="0"/>
              <a:t>: </a:t>
            </a:r>
            <a:r>
              <a:rPr lang="en-US" sz="3400" b="1" dirty="0" smtClean="0"/>
              <a:t>R, X, 90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Irse</a:t>
            </a:r>
            <a:r>
              <a:rPr lang="en-US" sz="3400" dirty="0" smtClean="0"/>
              <a:t> a vista de </a:t>
            </a:r>
            <a:r>
              <a:rPr lang="en-US" sz="3400" dirty="0" err="1" smtClean="0"/>
              <a:t>frente</a:t>
            </a:r>
            <a:r>
              <a:rPr lang="en-US" sz="3400" dirty="0" smtClean="0"/>
              <a:t>: </a:t>
            </a:r>
            <a:r>
              <a:rPr lang="en-US" sz="3400" b="1" dirty="0" smtClean="0"/>
              <a:t>Tecla 1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Moverla</a:t>
            </a:r>
            <a:r>
              <a:rPr lang="en-US" sz="3400" dirty="0" smtClean="0"/>
              <a:t> </a:t>
            </a:r>
            <a:r>
              <a:rPr lang="en-US" sz="3400" dirty="0" err="1" smtClean="0"/>
              <a:t>hacia</a:t>
            </a:r>
            <a:r>
              <a:rPr lang="en-US" sz="3400" dirty="0" smtClean="0"/>
              <a:t> la </a:t>
            </a:r>
            <a:r>
              <a:rPr lang="en-US" sz="3400" dirty="0" err="1" smtClean="0"/>
              <a:t>izquierda</a:t>
            </a:r>
            <a:r>
              <a:rPr lang="en-US" sz="3400" dirty="0" smtClean="0"/>
              <a:t> para </a:t>
            </a:r>
            <a:r>
              <a:rPr lang="en-US" sz="3400" dirty="0" err="1" smtClean="0"/>
              <a:t>poder</a:t>
            </a:r>
            <a:r>
              <a:rPr lang="en-US" sz="3400" dirty="0" smtClean="0"/>
              <a:t> </a:t>
            </a:r>
            <a:r>
              <a:rPr lang="en-US" sz="3400" dirty="0" err="1" smtClean="0"/>
              <a:t>verla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10" name="Right Arrow 9"/>
          <p:cNvSpPr/>
          <p:nvPr/>
        </p:nvSpPr>
        <p:spPr>
          <a:xfrm>
            <a:off x="6072134" y="4550051"/>
            <a:ext cx="1140412" cy="815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377" y="1990323"/>
            <a:ext cx="4067019" cy="40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860" y="1845733"/>
            <a:ext cx="5969480" cy="4658583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Irse</a:t>
            </a:r>
            <a:r>
              <a:rPr lang="en-US" sz="3400" dirty="0" smtClean="0"/>
              <a:t> a </a:t>
            </a:r>
            <a:r>
              <a:rPr lang="en-US" sz="3400" dirty="0" err="1" smtClean="0"/>
              <a:t>modo</a:t>
            </a:r>
            <a:r>
              <a:rPr lang="en-US" sz="3400" dirty="0" smtClean="0"/>
              <a:t> </a:t>
            </a:r>
            <a:r>
              <a:rPr lang="en-US" sz="3400" dirty="0" err="1" smtClean="0"/>
              <a:t>edicion</a:t>
            </a:r>
            <a:r>
              <a:rPr lang="en-US" sz="3400" dirty="0" smtClean="0"/>
              <a:t> de la </a:t>
            </a:r>
            <a:r>
              <a:rPr lang="en-US" sz="3400" dirty="0" err="1" smtClean="0"/>
              <a:t>curva</a:t>
            </a:r>
            <a:r>
              <a:rPr lang="en-US" sz="3400" dirty="0" smtClean="0"/>
              <a:t>.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Reacomodar</a:t>
            </a:r>
            <a:r>
              <a:rPr lang="en-US" sz="3400" dirty="0" smtClean="0"/>
              <a:t> la </a:t>
            </a:r>
            <a:r>
              <a:rPr lang="en-US" sz="3400" dirty="0" err="1" smtClean="0"/>
              <a:t>curva</a:t>
            </a:r>
            <a:r>
              <a:rPr lang="en-US" sz="3400" dirty="0" smtClean="0"/>
              <a:t>, mover con G, </a:t>
            </a:r>
            <a:r>
              <a:rPr lang="en-US" sz="3400" dirty="0" err="1" smtClean="0"/>
              <a:t>rotar</a:t>
            </a:r>
            <a:r>
              <a:rPr lang="en-US" sz="3400" dirty="0" smtClean="0"/>
              <a:t> con R.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Extruir</a:t>
            </a:r>
            <a:r>
              <a:rPr lang="en-US" sz="3400" dirty="0" smtClean="0"/>
              <a:t> con E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10" name="Right Arrow 9"/>
          <p:cNvSpPr/>
          <p:nvPr/>
        </p:nvSpPr>
        <p:spPr>
          <a:xfrm>
            <a:off x="4986068" y="3597506"/>
            <a:ext cx="1140412" cy="815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66" y="1011981"/>
            <a:ext cx="4439791" cy="52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r>
              <a:rPr lang="en-US" b="1" dirty="0" smtClean="0">
                <a:solidFill>
                  <a:srgbClr val="2683C6"/>
                </a:solidFill>
              </a:rPr>
              <a:t> NURBs y Bezier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0" y="2083794"/>
            <a:ext cx="3640347" cy="4066972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Seleccionar</a:t>
            </a:r>
            <a:r>
              <a:rPr lang="en-US" sz="3400" dirty="0" smtClean="0"/>
              <a:t> </a:t>
            </a:r>
            <a:r>
              <a:rPr lang="en-US" sz="3400" dirty="0" err="1" smtClean="0"/>
              <a:t>todo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smtClean="0"/>
              <a:t>Tecla V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Probar</a:t>
            </a:r>
            <a:r>
              <a:rPr lang="en-US" sz="3400" dirty="0" smtClean="0"/>
              <a:t> </a:t>
            </a:r>
            <a:r>
              <a:rPr lang="en-US" sz="3400" dirty="0" err="1" smtClean="0"/>
              <a:t>cambiar</a:t>
            </a:r>
            <a:r>
              <a:rPr lang="en-US" sz="3400" dirty="0" smtClean="0"/>
              <a:t> entre </a:t>
            </a:r>
            <a:r>
              <a:rPr lang="en-US" sz="3400" dirty="0" err="1" smtClean="0"/>
              <a:t>automático</a:t>
            </a:r>
            <a:r>
              <a:rPr lang="en-US" sz="3400" dirty="0" smtClean="0"/>
              <a:t> y vector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10" name="Right Arrow 9"/>
          <p:cNvSpPr/>
          <p:nvPr/>
        </p:nvSpPr>
        <p:spPr>
          <a:xfrm>
            <a:off x="4986068" y="3597506"/>
            <a:ext cx="1140412" cy="815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94" t="33459" r="52595" b="27295"/>
          <a:stretch/>
        </p:blipFill>
        <p:spPr>
          <a:xfrm>
            <a:off x="4710022" y="1716468"/>
            <a:ext cx="6992543" cy="44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1785</TotalTime>
  <Words>474</Words>
  <Application>Microsoft Office PowerPoint</Application>
  <PresentationFormat>Panorámica</PresentationFormat>
  <Paragraphs>99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Wingdings</vt:lpstr>
      <vt:lpstr>Retrospect</vt:lpstr>
      <vt:lpstr>Modelado  - Curvas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Curvas NURBs y Bezier</vt:lpstr>
      <vt:lpstr>El Modificador Enroscar</vt:lpstr>
      <vt:lpstr>El Modificador Enroscar</vt:lpstr>
      <vt:lpstr>El Modificador Enroscar</vt:lpstr>
      <vt:lpstr>Convertir a Mesh o Malla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Animación Digital</dc:title>
  <dc:creator>Danae</dc:creator>
  <cp:lastModifiedBy>Usuario de Windows</cp:lastModifiedBy>
  <cp:revision>263</cp:revision>
  <dcterms:created xsi:type="dcterms:W3CDTF">2018-02-14T04:44:14Z</dcterms:created>
  <dcterms:modified xsi:type="dcterms:W3CDTF">2018-04-14T14:26:06Z</dcterms:modified>
</cp:coreProperties>
</file>