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4" r:id="rId15"/>
    <p:sldId id="305" r:id="rId16"/>
    <p:sldId id="303" r:id="rId17"/>
    <p:sldId id="306" r:id="rId18"/>
    <p:sldId id="307" r:id="rId19"/>
    <p:sldId id="308" r:id="rId20"/>
    <p:sldId id="309" r:id="rId21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5" autoAdjust="0"/>
    <p:restoredTop sz="95501" autoAdjust="0"/>
  </p:normalViewPr>
  <p:slideViewPr>
    <p:cSldViewPr snapToGrid="0">
      <p:cViewPr varScale="1">
        <p:scale>
          <a:sx n="56" d="100"/>
          <a:sy n="56" d="100"/>
        </p:scale>
        <p:origin x="30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0252B-4184-47CF-A34D-141B3DF086B6}" type="datetimeFigureOut">
              <a:rPr lang="es-BO" smtClean="0"/>
              <a:t>16/4/2018</a:t>
            </a:fld>
            <a:endParaRPr lang="es-B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B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9D9C1-42FA-49CB-A841-C47FB46D5B8A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68846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5B6F-B7CF-47F0-80AC-9260FC3D01DA}" type="datetimeFigureOut">
              <a:rPr lang="es-BO" smtClean="0"/>
              <a:t>16/4/2018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746-DBE2-4032-8BC1-3306EFB974F9}" type="slidenum">
              <a:rPr lang="es-BO" smtClean="0"/>
              <a:t>‹#›</a:t>
            </a:fld>
            <a:endParaRPr lang="es-B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20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5B6F-B7CF-47F0-80AC-9260FC3D01DA}" type="datetimeFigureOut">
              <a:rPr lang="es-BO" smtClean="0"/>
              <a:t>16/4/2018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746-DBE2-4032-8BC1-3306EFB974F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0032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5B6F-B7CF-47F0-80AC-9260FC3D01DA}" type="datetimeFigureOut">
              <a:rPr lang="es-BO" smtClean="0"/>
              <a:t>16/4/2018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746-DBE2-4032-8BC1-3306EFB974F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8372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5B6F-B7CF-47F0-80AC-9260FC3D01DA}" type="datetimeFigureOut">
              <a:rPr lang="es-BO" smtClean="0"/>
              <a:t>16/4/2018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746-DBE2-4032-8BC1-3306EFB974F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23200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5B6F-B7CF-47F0-80AC-9260FC3D01DA}" type="datetimeFigureOut">
              <a:rPr lang="es-BO" smtClean="0"/>
              <a:t>16/4/2018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746-DBE2-4032-8BC1-3306EFB974F9}" type="slidenum">
              <a:rPr lang="es-BO" smtClean="0"/>
              <a:t>‹#›</a:t>
            </a:fld>
            <a:endParaRPr lang="es-B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81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5B6F-B7CF-47F0-80AC-9260FC3D01DA}" type="datetimeFigureOut">
              <a:rPr lang="es-BO" smtClean="0"/>
              <a:t>16/4/2018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746-DBE2-4032-8BC1-3306EFB974F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2163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5B6F-B7CF-47F0-80AC-9260FC3D01DA}" type="datetimeFigureOut">
              <a:rPr lang="es-BO" smtClean="0"/>
              <a:t>16/4/2018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746-DBE2-4032-8BC1-3306EFB974F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0549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5B6F-B7CF-47F0-80AC-9260FC3D01DA}" type="datetimeFigureOut">
              <a:rPr lang="es-BO" smtClean="0"/>
              <a:t>16/4/2018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746-DBE2-4032-8BC1-3306EFB974F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4001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5B6F-B7CF-47F0-80AC-9260FC3D01DA}" type="datetimeFigureOut">
              <a:rPr lang="es-BO" smtClean="0"/>
              <a:t>16/4/2018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746-DBE2-4032-8BC1-3306EFB974F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1294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6C5B6F-B7CF-47F0-80AC-9260FC3D01DA}" type="datetimeFigureOut">
              <a:rPr lang="es-BO" smtClean="0"/>
              <a:t>16/4/2018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300746-DBE2-4032-8BC1-3306EFB974F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5704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5B6F-B7CF-47F0-80AC-9260FC3D01DA}" type="datetimeFigureOut">
              <a:rPr lang="es-BO" smtClean="0"/>
              <a:t>16/4/2018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746-DBE2-4032-8BC1-3306EFB974F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7024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6C5B6F-B7CF-47F0-80AC-9260FC3D01DA}" type="datetimeFigureOut">
              <a:rPr lang="es-BO" smtClean="0"/>
              <a:t>16/4/2018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300746-DBE2-4032-8BC1-3306EFB974F9}" type="slidenum">
              <a:rPr lang="es-BO" smtClean="0"/>
              <a:t>‹#›</a:t>
            </a:fld>
            <a:endParaRPr lang="es-B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30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785" y="793458"/>
            <a:ext cx="10360559" cy="3566160"/>
          </a:xfrm>
        </p:spPr>
        <p:txBody>
          <a:bodyPr/>
          <a:lstStyle/>
          <a:p>
            <a:r>
              <a:rPr lang="en-US" dirty="0" err="1" smtClean="0"/>
              <a:t>Animación</a:t>
            </a:r>
            <a:r>
              <a:rPr lang="en-US" dirty="0" smtClean="0"/>
              <a:t> - </a:t>
            </a:r>
            <a:r>
              <a:rPr lang="en-US" dirty="0" err="1" smtClean="0"/>
              <a:t>Movimiento</a:t>
            </a:r>
            <a:r>
              <a:rPr lang="en-US" dirty="0" smtClean="0"/>
              <a:t> 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20682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2683C6"/>
                </a:solidFill>
              </a:rPr>
              <a:t>Animando</a:t>
            </a:r>
            <a:endParaRPr lang="es-BO" b="1" dirty="0">
              <a:solidFill>
                <a:srgbClr val="2683C6"/>
              </a:solidFill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62" y="2201357"/>
            <a:ext cx="5144218" cy="3801005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991" y="2201357"/>
            <a:ext cx="5087060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9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2683C6"/>
                </a:solidFill>
              </a:rPr>
              <a:t>Animando</a:t>
            </a:r>
            <a:endParaRPr lang="es-BO" b="1" dirty="0">
              <a:solidFill>
                <a:srgbClr val="2683C6"/>
              </a:solidFill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80" y="2111494"/>
            <a:ext cx="5029902" cy="3801005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229" y="2130546"/>
            <a:ext cx="5068007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4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2683C6"/>
                </a:solidFill>
              </a:rPr>
              <a:t>Animando</a:t>
            </a:r>
            <a:endParaRPr lang="es-BO" b="1" dirty="0">
              <a:solidFill>
                <a:srgbClr val="2683C6"/>
              </a:solidFill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014" y="2216810"/>
            <a:ext cx="4839375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3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2683C6"/>
                </a:solidFill>
              </a:rPr>
              <a:t>Animando</a:t>
            </a:r>
            <a:endParaRPr lang="es-BO" b="1" dirty="0">
              <a:solidFill>
                <a:srgbClr val="2683C6"/>
              </a:solidFill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544" y="2003741"/>
            <a:ext cx="5172797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2683C6"/>
                </a:solidFill>
              </a:rPr>
              <a:t>Animando</a:t>
            </a:r>
            <a:endParaRPr lang="es-BO" b="1" dirty="0">
              <a:solidFill>
                <a:srgbClr val="2683C6"/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33" y="2096040"/>
            <a:ext cx="5153744" cy="3839111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809" y="2143672"/>
            <a:ext cx="5010849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8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2683C6"/>
                </a:solidFill>
              </a:rPr>
              <a:t>Animando</a:t>
            </a:r>
            <a:endParaRPr lang="es-BO" b="1" dirty="0">
              <a:solidFill>
                <a:srgbClr val="2683C6"/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7" y="2042483"/>
            <a:ext cx="5106113" cy="3877216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682" y="2042483"/>
            <a:ext cx="5106113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5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2683C6"/>
                </a:solidFill>
              </a:rPr>
              <a:t>Animando</a:t>
            </a:r>
            <a:endParaRPr lang="es-BO" b="1" dirty="0">
              <a:solidFill>
                <a:srgbClr val="2683C6"/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91" y="2009775"/>
            <a:ext cx="5087060" cy="3839111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301" y="2009776"/>
            <a:ext cx="5039428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4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2683C6"/>
                </a:solidFill>
              </a:rPr>
              <a:t>Animando</a:t>
            </a:r>
            <a:endParaRPr lang="es-BO" b="1" dirty="0">
              <a:solidFill>
                <a:srgbClr val="2683C6"/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7" y="2017503"/>
            <a:ext cx="5106113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4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2683C6"/>
                </a:solidFill>
              </a:rPr>
              <a:t>Animando</a:t>
            </a:r>
            <a:endParaRPr lang="es-BO" b="1" dirty="0">
              <a:solidFill>
                <a:srgbClr val="2683C6"/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62698"/>
            <a:ext cx="5125165" cy="3905795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709" y="2405646"/>
            <a:ext cx="5458587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2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2683C6"/>
                </a:solidFill>
              </a:rPr>
              <a:t>Animando</a:t>
            </a:r>
            <a:endParaRPr lang="es-BO" b="1" dirty="0">
              <a:solidFill>
                <a:srgbClr val="2683C6"/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469" y="2097950"/>
            <a:ext cx="5955749" cy="388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6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2683C6"/>
                </a:solidFill>
              </a:rPr>
              <a:t>Preparando</a:t>
            </a:r>
            <a:r>
              <a:rPr lang="en-US" b="1" dirty="0" smtClean="0">
                <a:solidFill>
                  <a:srgbClr val="2683C6"/>
                </a:solidFill>
              </a:rPr>
              <a:t> el Editor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202084" cy="4023360"/>
          </a:xfrm>
        </p:spPr>
        <p:txBody>
          <a:bodyPr/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Dividimos</a:t>
            </a:r>
            <a:r>
              <a:rPr lang="en-US" sz="3600" dirty="0" smtClean="0"/>
              <a:t> </a:t>
            </a:r>
            <a:r>
              <a:rPr lang="en-US" sz="3600" dirty="0" err="1" smtClean="0"/>
              <a:t>en</a:t>
            </a:r>
            <a:r>
              <a:rPr lang="en-US" sz="3600" dirty="0" smtClean="0"/>
              <a:t> dos </a:t>
            </a:r>
            <a:r>
              <a:rPr lang="en-US" sz="3600" dirty="0" err="1" smtClean="0"/>
              <a:t>ventanas</a:t>
            </a:r>
            <a:r>
              <a:rPr lang="en-US" sz="3600" dirty="0" smtClean="0"/>
              <a:t> </a:t>
            </a:r>
            <a:r>
              <a:rPr lang="en-US" sz="3600" dirty="0" err="1" smtClean="0"/>
              <a:t>horizontales</a:t>
            </a:r>
            <a:endParaRPr lang="en-US" sz="3600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En</a:t>
            </a:r>
            <a:r>
              <a:rPr lang="en-US" sz="3600" dirty="0" smtClean="0"/>
              <a:t> la de </a:t>
            </a:r>
            <a:r>
              <a:rPr lang="en-US" sz="3600" dirty="0" err="1" smtClean="0"/>
              <a:t>abajo</a:t>
            </a:r>
            <a:r>
              <a:rPr lang="en-US" sz="3600" dirty="0" smtClean="0"/>
              <a:t> </a:t>
            </a:r>
            <a:r>
              <a:rPr lang="en-US" sz="3600" dirty="0" err="1" smtClean="0"/>
              <a:t>cambiamos</a:t>
            </a:r>
            <a:r>
              <a:rPr lang="en-US" sz="3600" dirty="0" smtClean="0"/>
              <a:t> a </a:t>
            </a:r>
            <a:r>
              <a:rPr lang="en-US" sz="3600" dirty="0" err="1" smtClean="0"/>
              <a:t>modo</a:t>
            </a:r>
            <a:r>
              <a:rPr lang="en-US" sz="3600" dirty="0" smtClean="0"/>
              <a:t> </a:t>
            </a:r>
            <a:r>
              <a:rPr lang="en-US" sz="3600" b="1" dirty="0" smtClean="0"/>
              <a:t>Linea de </a:t>
            </a:r>
            <a:r>
              <a:rPr lang="en-US" sz="3600" b="1" dirty="0" err="1" smtClean="0"/>
              <a:t>tiempo</a:t>
            </a:r>
            <a:endParaRPr lang="en-US" sz="3400" b="1" dirty="0" smtClean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s-BO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" t="238" r="33279" b="-794"/>
          <a:stretch/>
        </p:blipFill>
        <p:spPr>
          <a:xfrm>
            <a:off x="6513001" y="958257"/>
            <a:ext cx="5485673" cy="559663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513001" y="5656719"/>
            <a:ext cx="2011680" cy="42474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958" y="1845734"/>
            <a:ext cx="763442" cy="119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0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2683C6"/>
                </a:solidFill>
              </a:rPr>
              <a:t>Animando</a:t>
            </a:r>
            <a:endParaRPr lang="es-BO" b="1" dirty="0">
              <a:solidFill>
                <a:srgbClr val="2683C6"/>
              </a:solidFill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121" y="1943573"/>
            <a:ext cx="7471792" cy="472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4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3"/>
          <a:stretch/>
        </p:blipFill>
        <p:spPr>
          <a:xfrm>
            <a:off x="6172189" y="286603"/>
            <a:ext cx="5590310" cy="63379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2683C6"/>
                </a:solidFill>
              </a:rPr>
              <a:t>Preparando</a:t>
            </a:r>
            <a:r>
              <a:rPr lang="en-US" b="1" dirty="0" smtClean="0">
                <a:solidFill>
                  <a:srgbClr val="2683C6"/>
                </a:solidFill>
              </a:rPr>
              <a:t> el Editor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202084" cy="4023360"/>
          </a:xfrm>
        </p:spPr>
        <p:txBody>
          <a:bodyPr/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Dividimos</a:t>
            </a:r>
            <a:r>
              <a:rPr lang="en-US" sz="3600" dirty="0" smtClean="0"/>
              <a:t> </a:t>
            </a:r>
            <a:r>
              <a:rPr lang="en-US" sz="3600" dirty="0" err="1" smtClean="0"/>
              <a:t>una</a:t>
            </a:r>
            <a:r>
              <a:rPr lang="en-US" sz="3600" dirty="0" smtClean="0"/>
              <a:t> </a:t>
            </a:r>
            <a:r>
              <a:rPr lang="en-US" sz="3600" dirty="0" err="1" smtClean="0"/>
              <a:t>vez</a:t>
            </a:r>
            <a:r>
              <a:rPr lang="en-US" sz="3600" dirty="0" smtClean="0"/>
              <a:t> mas </a:t>
            </a:r>
            <a:r>
              <a:rPr lang="en-US" sz="3600" dirty="0" err="1" smtClean="0"/>
              <a:t>horizontalmente</a:t>
            </a:r>
            <a:endParaRPr lang="en-US" sz="3600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Cambiamos</a:t>
            </a:r>
            <a:r>
              <a:rPr lang="en-US" sz="3600" dirty="0" smtClean="0"/>
              <a:t> a </a:t>
            </a:r>
            <a:r>
              <a:rPr lang="en-US" sz="3600" dirty="0" err="1" smtClean="0"/>
              <a:t>modo</a:t>
            </a:r>
            <a:r>
              <a:rPr lang="en-US" sz="3600" dirty="0" smtClean="0"/>
              <a:t> </a:t>
            </a:r>
            <a:r>
              <a:rPr lang="en-US" sz="3600" b="1" dirty="0" err="1" smtClean="0"/>
              <a:t>Plantilla</a:t>
            </a:r>
            <a:r>
              <a:rPr lang="en-US" sz="3600" b="1" dirty="0" smtClean="0"/>
              <a:t> de </a:t>
            </a:r>
            <a:r>
              <a:rPr lang="en-US" sz="3600" b="1" dirty="0" err="1" smtClean="0"/>
              <a:t>tiempos</a:t>
            </a:r>
            <a:endParaRPr lang="en-US" sz="3400" b="1" dirty="0" smtClean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s-BO" dirty="0"/>
          </a:p>
        </p:txBody>
      </p:sp>
      <p:sp>
        <p:nvSpPr>
          <p:cNvPr id="5" name="Rounded Rectangle 4"/>
          <p:cNvSpPr/>
          <p:nvPr/>
        </p:nvSpPr>
        <p:spPr>
          <a:xfrm>
            <a:off x="6172189" y="3795068"/>
            <a:ext cx="2011680" cy="42474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643" y="1907721"/>
            <a:ext cx="763442" cy="119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3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99"/>
          <a:stretch/>
        </p:blipFill>
        <p:spPr>
          <a:xfrm>
            <a:off x="916871" y="4884075"/>
            <a:ext cx="5733310" cy="12979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2683C6"/>
                </a:solidFill>
              </a:rPr>
              <a:t>Creando</a:t>
            </a:r>
            <a:r>
              <a:rPr lang="en-US" b="1" dirty="0" smtClean="0">
                <a:solidFill>
                  <a:srgbClr val="2683C6"/>
                </a:solidFill>
              </a:rPr>
              <a:t> </a:t>
            </a:r>
            <a:r>
              <a:rPr lang="en-US" b="1" dirty="0" err="1" smtClean="0">
                <a:solidFill>
                  <a:srgbClr val="2683C6"/>
                </a:solidFill>
              </a:rPr>
              <a:t>movimiento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030884" cy="4023360"/>
          </a:xfrm>
        </p:spPr>
        <p:txBody>
          <a:bodyPr/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Asegurarse</a:t>
            </a:r>
            <a:r>
              <a:rPr lang="en-US" sz="3600" dirty="0" smtClean="0"/>
              <a:t> que la </a:t>
            </a:r>
            <a:r>
              <a:rPr lang="en-US" sz="3600" dirty="0" err="1" smtClean="0"/>
              <a:t>linea</a:t>
            </a:r>
            <a:r>
              <a:rPr lang="en-US" sz="3600" dirty="0" smtClean="0"/>
              <a:t> </a:t>
            </a:r>
            <a:r>
              <a:rPr lang="en-US" sz="3600" dirty="0" err="1" smtClean="0"/>
              <a:t>verde</a:t>
            </a:r>
            <a:r>
              <a:rPr lang="en-US" sz="3600" dirty="0" smtClean="0"/>
              <a:t> </a:t>
            </a:r>
            <a:r>
              <a:rPr lang="en-US" sz="3600" dirty="0" err="1" smtClean="0"/>
              <a:t>esta</a:t>
            </a:r>
            <a:r>
              <a:rPr lang="en-US" sz="3600" dirty="0" smtClean="0"/>
              <a:t> </a:t>
            </a:r>
            <a:r>
              <a:rPr lang="en-US" sz="3600" dirty="0" err="1" smtClean="0"/>
              <a:t>en</a:t>
            </a:r>
            <a:r>
              <a:rPr lang="en-US" sz="3600" dirty="0" smtClean="0"/>
              <a:t> el </a:t>
            </a:r>
            <a:r>
              <a:rPr lang="en-US" sz="3600" dirty="0" err="1" smtClean="0"/>
              <a:t>inicio</a:t>
            </a:r>
            <a:endParaRPr lang="en-US" sz="3600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Presionar</a:t>
            </a:r>
            <a:r>
              <a:rPr lang="en-US" sz="3600" dirty="0" smtClean="0"/>
              <a:t> el </a:t>
            </a:r>
            <a:r>
              <a:rPr lang="en-US" sz="3600" dirty="0" err="1" smtClean="0"/>
              <a:t>boton</a:t>
            </a:r>
            <a:r>
              <a:rPr lang="en-US" sz="3600" dirty="0" smtClean="0"/>
              <a:t> </a:t>
            </a:r>
            <a:r>
              <a:rPr lang="en-US" sz="3600" dirty="0" err="1" smtClean="0"/>
              <a:t>rojo</a:t>
            </a:r>
            <a:endParaRPr lang="en-US" sz="3600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smtClean="0"/>
              <a:t>Mover el </a:t>
            </a:r>
            <a:r>
              <a:rPr lang="en-US" sz="3600" dirty="0" err="1" smtClean="0"/>
              <a:t>cubo</a:t>
            </a:r>
            <a:endParaRPr lang="en-US" sz="3400" dirty="0" smtClean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s-BO" dirty="0"/>
          </a:p>
        </p:txBody>
      </p:sp>
      <p:sp>
        <p:nvSpPr>
          <p:cNvPr id="5" name="Rounded Rectangle 4"/>
          <p:cNvSpPr/>
          <p:nvPr/>
        </p:nvSpPr>
        <p:spPr>
          <a:xfrm>
            <a:off x="5547386" y="5646882"/>
            <a:ext cx="427386" cy="44442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929" y="936496"/>
            <a:ext cx="3981544" cy="5330844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0938191" y="789769"/>
            <a:ext cx="845100" cy="324190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5333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830" y="2500167"/>
            <a:ext cx="7953947" cy="1531506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99"/>
          <a:stretch/>
        </p:blipFill>
        <p:spPr>
          <a:xfrm>
            <a:off x="2931472" y="5220124"/>
            <a:ext cx="5733310" cy="12979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683C6"/>
                </a:solidFill>
              </a:rPr>
              <a:t>Creando</a:t>
            </a:r>
            <a:r>
              <a:rPr lang="en-US" b="1" dirty="0">
                <a:solidFill>
                  <a:srgbClr val="2683C6"/>
                </a:solidFill>
              </a:rPr>
              <a:t> </a:t>
            </a:r>
            <a:r>
              <a:rPr lang="en-US" b="1" dirty="0" err="1">
                <a:solidFill>
                  <a:srgbClr val="2683C6"/>
                </a:solidFill>
              </a:rPr>
              <a:t>movimiento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7942811" cy="4023360"/>
          </a:xfrm>
        </p:spPr>
        <p:txBody>
          <a:bodyPr/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Moverse</a:t>
            </a:r>
            <a:r>
              <a:rPr lang="en-US" sz="3600" dirty="0" smtClean="0"/>
              <a:t> al </a:t>
            </a:r>
            <a:r>
              <a:rPr lang="en-US" sz="3600" dirty="0" err="1" smtClean="0"/>
              <a:t>keyframe</a:t>
            </a:r>
            <a:r>
              <a:rPr lang="en-US" sz="3600" dirty="0" smtClean="0"/>
              <a:t> </a:t>
            </a:r>
            <a:r>
              <a:rPr lang="en-US" sz="3600" dirty="0" err="1" smtClean="0"/>
              <a:t>número</a:t>
            </a:r>
            <a:r>
              <a:rPr lang="en-US" sz="3600" dirty="0" smtClean="0"/>
              <a:t> 24</a:t>
            </a:r>
          </a:p>
          <a:p>
            <a:pPr marL="293688" indent="-293688">
              <a:buFont typeface="Wingdings" panose="05000000000000000000" pitchFamily="2" charset="2"/>
              <a:buChar char="§"/>
            </a:pPr>
            <a:endParaRPr lang="en-US" sz="3600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293688" indent="-293688">
              <a:buFont typeface="Wingdings" panose="05000000000000000000" pitchFamily="2" charset="2"/>
              <a:buChar char="§"/>
            </a:pPr>
            <a:endParaRPr lang="en-US" sz="3600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200" dirty="0" err="1"/>
              <a:t>Presionar</a:t>
            </a:r>
            <a:r>
              <a:rPr lang="en-US" sz="3200" dirty="0"/>
              <a:t> el </a:t>
            </a:r>
            <a:r>
              <a:rPr lang="en-US" sz="3200" dirty="0" err="1"/>
              <a:t>boton</a:t>
            </a:r>
            <a:r>
              <a:rPr lang="en-US" sz="3200" dirty="0"/>
              <a:t> </a:t>
            </a:r>
            <a:r>
              <a:rPr lang="en-US" sz="3200" dirty="0" err="1" smtClean="0"/>
              <a:t>rojo</a:t>
            </a:r>
            <a:r>
              <a:rPr lang="en-US" sz="3200" dirty="0" smtClean="0"/>
              <a:t> y Mover </a:t>
            </a:r>
            <a:r>
              <a:rPr lang="en-US" sz="3200" dirty="0"/>
              <a:t>el </a:t>
            </a:r>
            <a:r>
              <a:rPr lang="en-US" sz="3200" dirty="0" err="1"/>
              <a:t>cubo</a:t>
            </a:r>
            <a:endParaRPr lang="en-US" sz="3200" dirty="0"/>
          </a:p>
          <a:p>
            <a:pPr marL="293688" indent="-293688">
              <a:buFont typeface="Wingdings" panose="05000000000000000000" pitchFamily="2" charset="2"/>
              <a:buChar char="§"/>
            </a:pPr>
            <a:endParaRPr lang="en-US" sz="3400" dirty="0" smtClean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s-BO" dirty="0"/>
          </a:p>
        </p:txBody>
      </p:sp>
      <p:sp>
        <p:nvSpPr>
          <p:cNvPr id="5" name="Rounded Rectangle 4"/>
          <p:cNvSpPr/>
          <p:nvPr/>
        </p:nvSpPr>
        <p:spPr>
          <a:xfrm>
            <a:off x="7561987" y="5982931"/>
            <a:ext cx="427386" cy="44442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9" name="Rounded Rectangle 8"/>
          <p:cNvSpPr/>
          <p:nvPr/>
        </p:nvSpPr>
        <p:spPr>
          <a:xfrm>
            <a:off x="5798127" y="3574472"/>
            <a:ext cx="1433946" cy="45720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5654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99"/>
          <a:stretch/>
        </p:blipFill>
        <p:spPr>
          <a:xfrm>
            <a:off x="2183326" y="3129432"/>
            <a:ext cx="7582534" cy="17165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683C6"/>
                </a:solidFill>
              </a:rPr>
              <a:t>Creando</a:t>
            </a:r>
            <a:r>
              <a:rPr lang="en-US" b="1" dirty="0">
                <a:solidFill>
                  <a:srgbClr val="2683C6"/>
                </a:solidFill>
              </a:rPr>
              <a:t> </a:t>
            </a:r>
            <a:r>
              <a:rPr lang="en-US" b="1" dirty="0" err="1">
                <a:solidFill>
                  <a:srgbClr val="2683C6"/>
                </a:solidFill>
              </a:rPr>
              <a:t>movimiento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374285" cy="4617412"/>
          </a:xfrm>
        </p:spPr>
        <p:txBody>
          <a:bodyPr>
            <a:normAutofit/>
          </a:bodyPr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Volver</a:t>
            </a:r>
            <a:r>
              <a:rPr lang="en-US" sz="3600" dirty="0" smtClean="0"/>
              <a:t> a </a:t>
            </a:r>
            <a:r>
              <a:rPr lang="en-US" sz="3600" dirty="0" err="1" smtClean="0"/>
              <a:t>posicionar</a:t>
            </a:r>
            <a:r>
              <a:rPr lang="en-US" sz="3600" dirty="0" smtClean="0"/>
              <a:t> la </a:t>
            </a:r>
            <a:r>
              <a:rPr lang="en-US" sz="3600" dirty="0" err="1" smtClean="0"/>
              <a:t>linea</a:t>
            </a:r>
            <a:r>
              <a:rPr lang="en-US" sz="3600" dirty="0" smtClean="0"/>
              <a:t> </a:t>
            </a:r>
            <a:r>
              <a:rPr lang="en-US" sz="3600" dirty="0" err="1" smtClean="0"/>
              <a:t>verde</a:t>
            </a:r>
            <a:r>
              <a:rPr lang="en-US" sz="3600" dirty="0" smtClean="0"/>
              <a:t> </a:t>
            </a:r>
            <a:r>
              <a:rPr lang="en-US" sz="3600" dirty="0" err="1" smtClean="0"/>
              <a:t>en</a:t>
            </a:r>
            <a:r>
              <a:rPr lang="en-US" sz="3600" dirty="0" smtClean="0"/>
              <a:t> 0</a:t>
            </a:r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Darle</a:t>
            </a:r>
            <a:r>
              <a:rPr lang="en-US" sz="3600" dirty="0" smtClean="0"/>
              <a:t> click </a:t>
            </a:r>
            <a:r>
              <a:rPr lang="en-US" sz="3600" dirty="0" err="1" smtClean="0"/>
              <a:t>en</a:t>
            </a:r>
            <a:r>
              <a:rPr lang="en-US" sz="3600" dirty="0" smtClean="0"/>
              <a:t> el </a:t>
            </a:r>
            <a:r>
              <a:rPr lang="en-US" sz="3600" dirty="0" err="1" smtClean="0"/>
              <a:t>boton</a:t>
            </a:r>
            <a:r>
              <a:rPr lang="en-US" sz="3600" dirty="0" smtClean="0"/>
              <a:t> Play</a:t>
            </a:r>
          </a:p>
          <a:p>
            <a:pPr marL="293688" indent="-293688"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293688" indent="-293688">
              <a:buFont typeface="Wingdings" panose="05000000000000000000" pitchFamily="2" charset="2"/>
              <a:buChar char="§"/>
            </a:pPr>
            <a:endParaRPr lang="en-US" sz="3600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endParaRPr lang="en-US" sz="3600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Observar</a:t>
            </a:r>
            <a:r>
              <a:rPr lang="en-US" sz="3600" dirty="0" smtClean="0"/>
              <a:t> la </a:t>
            </a:r>
            <a:r>
              <a:rPr lang="en-US" sz="3600" dirty="0" err="1" smtClean="0"/>
              <a:t>animacion</a:t>
            </a:r>
            <a:r>
              <a:rPr lang="en-US" sz="3600" dirty="0" smtClean="0"/>
              <a:t> de </a:t>
            </a:r>
            <a:r>
              <a:rPr lang="en-US" sz="3600" dirty="0" err="1" smtClean="0"/>
              <a:t>movimiento</a:t>
            </a:r>
            <a:endParaRPr lang="en-US" sz="3600" dirty="0" smtClean="0"/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s-BO" dirty="0"/>
          </a:p>
        </p:txBody>
      </p:sp>
      <p:sp>
        <p:nvSpPr>
          <p:cNvPr id="5" name="Rounded Rectangle 4"/>
          <p:cNvSpPr/>
          <p:nvPr/>
        </p:nvSpPr>
        <p:spPr>
          <a:xfrm>
            <a:off x="3696569" y="4216477"/>
            <a:ext cx="522140" cy="62953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0292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35"/>
          <a:stretch/>
        </p:blipFill>
        <p:spPr>
          <a:xfrm>
            <a:off x="1845663" y="2579127"/>
            <a:ext cx="8607592" cy="40453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2683C6"/>
                </a:solidFill>
              </a:rPr>
              <a:t>Agregando</a:t>
            </a:r>
            <a:r>
              <a:rPr lang="en-US" b="1" dirty="0" smtClean="0">
                <a:solidFill>
                  <a:srgbClr val="2683C6"/>
                </a:solidFill>
              </a:rPr>
              <a:t> </a:t>
            </a:r>
            <a:r>
              <a:rPr lang="en-US" b="1" dirty="0" err="1" smtClean="0">
                <a:solidFill>
                  <a:srgbClr val="2683C6"/>
                </a:solidFill>
              </a:rPr>
              <a:t>Fotogramas</a:t>
            </a:r>
            <a:r>
              <a:rPr lang="en-US" b="1" dirty="0" smtClean="0">
                <a:solidFill>
                  <a:srgbClr val="2683C6"/>
                </a:solidFill>
              </a:rPr>
              <a:t>/</a:t>
            </a:r>
            <a:r>
              <a:rPr lang="en-US" b="1" dirty="0" err="1" smtClean="0">
                <a:solidFill>
                  <a:srgbClr val="2683C6"/>
                </a:solidFill>
              </a:rPr>
              <a:t>KeyFrames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623666" cy="978672"/>
          </a:xfrm>
        </p:spPr>
        <p:txBody>
          <a:bodyPr>
            <a:normAutofit/>
          </a:bodyPr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5400" dirty="0" smtClean="0"/>
              <a:t>Tecla </a:t>
            </a:r>
            <a:r>
              <a:rPr lang="en-US" sz="5400" dirty="0" err="1" smtClean="0"/>
              <a:t>i</a:t>
            </a:r>
            <a:endParaRPr lang="en-US" sz="4800" dirty="0" smtClean="0"/>
          </a:p>
          <a:p>
            <a:pPr marL="0" indent="0">
              <a:buNone/>
            </a:pPr>
            <a:endParaRPr lang="en-US" sz="5400" dirty="0" smtClean="0"/>
          </a:p>
          <a:p>
            <a:pPr marL="0" indent="0">
              <a:buNone/>
            </a:pPr>
            <a:endParaRPr lang="es-BO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2034024" y="3925533"/>
            <a:ext cx="2267812" cy="43865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1550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08" r="21092"/>
          <a:stretch/>
        </p:blipFill>
        <p:spPr>
          <a:xfrm>
            <a:off x="5569528" y="956533"/>
            <a:ext cx="6317672" cy="5763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2683C6"/>
                </a:solidFill>
              </a:rPr>
              <a:t>Editor de </a:t>
            </a:r>
            <a:r>
              <a:rPr lang="en-US" b="1" dirty="0" err="1" smtClean="0">
                <a:solidFill>
                  <a:srgbClr val="2683C6"/>
                </a:solidFill>
              </a:rPr>
              <a:t>curvas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59"/>
            <a:ext cx="3726603" cy="3915295"/>
          </a:xfrm>
        </p:spPr>
        <p:txBody>
          <a:bodyPr>
            <a:normAutofit fontScale="85000" lnSpcReduction="10000"/>
          </a:bodyPr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5400" dirty="0" err="1" smtClean="0"/>
              <a:t>Dividir</a:t>
            </a:r>
            <a:r>
              <a:rPr lang="en-US" sz="5400" dirty="0" smtClean="0"/>
              <a:t> la </a:t>
            </a:r>
            <a:r>
              <a:rPr lang="en-US" sz="5400" dirty="0" err="1" smtClean="0"/>
              <a:t>pantalla</a:t>
            </a:r>
            <a:r>
              <a:rPr lang="en-US" sz="5400" dirty="0" smtClean="0"/>
              <a:t> </a:t>
            </a:r>
            <a:r>
              <a:rPr lang="en-US" sz="5400" dirty="0" err="1" smtClean="0"/>
              <a:t>verticalmente</a:t>
            </a:r>
            <a:endParaRPr lang="en-US" sz="5400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5400" dirty="0" err="1" smtClean="0"/>
              <a:t>Seleccionar</a:t>
            </a:r>
            <a:r>
              <a:rPr lang="en-US" sz="5400" dirty="0" smtClean="0"/>
              <a:t> </a:t>
            </a:r>
            <a:r>
              <a:rPr lang="en-US" sz="5400" b="1" dirty="0" smtClean="0"/>
              <a:t>Editor de </a:t>
            </a:r>
            <a:r>
              <a:rPr lang="en-US" sz="5400" b="1" dirty="0" err="1" smtClean="0"/>
              <a:t>curvas</a:t>
            </a:r>
            <a:endParaRPr lang="en-US" sz="4800" b="1" dirty="0" smtClean="0"/>
          </a:p>
          <a:p>
            <a:pPr marL="0" indent="0">
              <a:buNone/>
            </a:pPr>
            <a:endParaRPr lang="en-US" sz="5400" dirty="0" smtClean="0"/>
          </a:p>
          <a:p>
            <a:pPr marL="0" indent="0">
              <a:buNone/>
            </a:pPr>
            <a:endParaRPr lang="es-BO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6855406" y="3789860"/>
            <a:ext cx="2267812" cy="43865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770" y="1737358"/>
            <a:ext cx="763442" cy="119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6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281" y="3188495"/>
            <a:ext cx="8830228" cy="34150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2683C6"/>
                </a:solidFill>
              </a:rPr>
              <a:t>Editor de </a:t>
            </a:r>
            <a:r>
              <a:rPr lang="en-US" b="1" dirty="0" err="1" smtClean="0">
                <a:solidFill>
                  <a:srgbClr val="2683C6"/>
                </a:solidFill>
              </a:rPr>
              <a:t>curvas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75013"/>
            <a:ext cx="10058400" cy="3915295"/>
          </a:xfrm>
        </p:spPr>
        <p:txBody>
          <a:bodyPr>
            <a:normAutofit/>
          </a:bodyPr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5400" dirty="0" smtClean="0"/>
              <a:t>Tecla T para </a:t>
            </a:r>
            <a:r>
              <a:rPr lang="en-US" sz="5400" dirty="0" err="1" smtClean="0"/>
              <a:t>cambiar</a:t>
            </a:r>
            <a:r>
              <a:rPr lang="en-US" sz="5400" dirty="0" smtClean="0"/>
              <a:t> el </a:t>
            </a:r>
            <a:r>
              <a:rPr lang="en-US" sz="5400" dirty="0" err="1" smtClean="0"/>
              <a:t>modo</a:t>
            </a:r>
            <a:r>
              <a:rPr lang="en-US" sz="5400" dirty="0" smtClean="0"/>
              <a:t> de </a:t>
            </a:r>
            <a:r>
              <a:rPr lang="en-US" sz="5400" dirty="0" err="1" smtClean="0"/>
              <a:t>interpolación</a:t>
            </a:r>
            <a:endParaRPr lang="en-US" sz="4800" b="1" dirty="0" smtClean="0"/>
          </a:p>
          <a:p>
            <a:pPr marL="0" indent="0">
              <a:buNone/>
            </a:pPr>
            <a:endParaRPr lang="en-US" sz="5400" dirty="0" smtClean="0"/>
          </a:p>
          <a:p>
            <a:pPr marL="0" indent="0">
              <a:buNone/>
            </a:pPr>
            <a:endParaRPr lang="es-BO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6938533" y="6384234"/>
            <a:ext cx="646830" cy="47376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8" name="Rounded Rectangle 7"/>
          <p:cNvSpPr/>
          <p:nvPr/>
        </p:nvSpPr>
        <p:spPr>
          <a:xfrm>
            <a:off x="6980095" y="3632660"/>
            <a:ext cx="3369249" cy="3366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8108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1694</TotalTime>
  <Words>126</Words>
  <Application>Microsoft Office PowerPoint</Application>
  <PresentationFormat>Widescreen</PresentationFormat>
  <Paragraphs>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Wingdings</vt:lpstr>
      <vt:lpstr>Retrospect</vt:lpstr>
      <vt:lpstr>Animación - Movimiento </vt:lpstr>
      <vt:lpstr>Preparando el Editor</vt:lpstr>
      <vt:lpstr>Preparando el Editor</vt:lpstr>
      <vt:lpstr>Creando movimiento</vt:lpstr>
      <vt:lpstr>Creando movimiento</vt:lpstr>
      <vt:lpstr>Creando movimiento</vt:lpstr>
      <vt:lpstr>Agregando Fotogramas/KeyFrames</vt:lpstr>
      <vt:lpstr>Editor de curvas</vt:lpstr>
      <vt:lpstr>Editor de curvas</vt:lpstr>
      <vt:lpstr>Animando</vt:lpstr>
      <vt:lpstr>Animando</vt:lpstr>
      <vt:lpstr>Animando</vt:lpstr>
      <vt:lpstr>Animando</vt:lpstr>
      <vt:lpstr>Animando</vt:lpstr>
      <vt:lpstr>Animando</vt:lpstr>
      <vt:lpstr>Animando</vt:lpstr>
      <vt:lpstr>Animando</vt:lpstr>
      <vt:lpstr>Animando</vt:lpstr>
      <vt:lpstr>Animando</vt:lpstr>
      <vt:lpstr>Animando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Animación Digital</dc:title>
  <dc:creator>Danae</dc:creator>
  <cp:lastModifiedBy>Danae</cp:lastModifiedBy>
  <cp:revision>233</cp:revision>
  <dcterms:created xsi:type="dcterms:W3CDTF">2018-02-14T04:44:14Z</dcterms:created>
  <dcterms:modified xsi:type="dcterms:W3CDTF">2018-04-16T10:43:15Z</dcterms:modified>
</cp:coreProperties>
</file>