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91" r:id="rId3"/>
    <p:sldId id="292" r:id="rId4"/>
    <p:sldId id="293" r:id="rId5"/>
    <p:sldId id="294" r:id="rId6"/>
    <p:sldId id="297" r:id="rId7"/>
    <p:sldId id="295" r:id="rId8"/>
    <p:sldId id="296" r:id="rId9"/>
    <p:sldId id="298" r:id="rId10"/>
    <p:sldId id="299" r:id="rId11"/>
    <p:sldId id="307" r:id="rId12"/>
    <p:sldId id="300" r:id="rId13"/>
    <p:sldId id="306" r:id="rId14"/>
    <p:sldId id="301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5" autoAdjust="0"/>
    <p:restoredTop sz="95501" autoAdjust="0"/>
  </p:normalViewPr>
  <p:slideViewPr>
    <p:cSldViewPr snapToGrid="0">
      <p:cViewPr varScale="1">
        <p:scale>
          <a:sx n="84" d="100"/>
          <a:sy n="84" d="100"/>
        </p:scale>
        <p:origin x="6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0252B-4184-47CF-A34D-141B3DF086B6}" type="datetimeFigureOut">
              <a:rPr lang="es-BO" smtClean="0"/>
              <a:t>7/5/2018</a:t>
            </a:fld>
            <a:endParaRPr lang="es-B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9D9C1-42FA-49CB-A841-C47FB46D5B8A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6884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7/5/2018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0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7/5/2018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0032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7/5/2018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37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7/5/2018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2320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7/5/2018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81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7/5/2018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2163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7/5/2018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054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7/5/2018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4001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7/5/2018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1294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6C5B6F-B7CF-47F0-80AC-9260FC3D01DA}" type="datetimeFigureOut">
              <a:rPr lang="es-BO" smtClean="0"/>
              <a:t>7/5/2018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5704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5B6F-B7CF-47F0-80AC-9260FC3D01DA}" type="datetimeFigureOut">
              <a:rPr lang="es-BO" smtClean="0"/>
              <a:t>7/5/2018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702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6C5B6F-B7CF-47F0-80AC-9260FC3D01DA}" type="datetimeFigureOut">
              <a:rPr lang="es-BO" smtClean="0"/>
              <a:t>7/5/2018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300746-DBE2-4032-8BC1-3306EFB974F9}" type="slidenum">
              <a:rPr lang="es-BO" smtClean="0"/>
              <a:t>‹#›</a:t>
            </a:fld>
            <a:endParaRPr lang="es-B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0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785" y="793458"/>
            <a:ext cx="10360559" cy="3566160"/>
          </a:xfrm>
        </p:spPr>
        <p:txBody>
          <a:bodyPr/>
          <a:lstStyle/>
          <a:p>
            <a:r>
              <a:rPr lang="en-US" dirty="0" smtClean="0"/>
              <a:t>Rigging – con </a:t>
            </a:r>
            <a:r>
              <a:rPr lang="en-US" b="1" dirty="0" err="1" smtClean="0"/>
              <a:t>Rigify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320682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715" y="3142227"/>
            <a:ext cx="6643897" cy="31319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Esqueleto</a:t>
            </a:r>
            <a:r>
              <a:rPr lang="en-US" b="1" dirty="0">
                <a:solidFill>
                  <a:srgbClr val="2683C6"/>
                </a:solidFill>
              </a:rPr>
              <a:t> Human (Meta-Rig)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9927772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Seleccionar</a:t>
            </a:r>
            <a:r>
              <a:rPr lang="en-US" sz="3600" dirty="0" smtClean="0"/>
              <a:t> </a:t>
            </a:r>
            <a:r>
              <a:rPr lang="en-US" sz="3600" dirty="0" err="1" smtClean="0"/>
              <a:t>todo</a:t>
            </a:r>
            <a:r>
              <a:rPr lang="en-US" sz="3600" dirty="0" smtClean="0"/>
              <a:t> el </a:t>
            </a:r>
            <a:r>
              <a:rPr lang="en-US" sz="3600" dirty="0" err="1" smtClean="0"/>
              <a:t>brazo</a:t>
            </a:r>
            <a:r>
              <a:rPr lang="en-US" sz="3600" dirty="0"/>
              <a:t> </a:t>
            </a:r>
            <a:r>
              <a:rPr lang="en-US" sz="3600" dirty="0" smtClean="0"/>
              <a:t>con B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Rotar</a:t>
            </a:r>
            <a:r>
              <a:rPr lang="en-US" sz="3600" dirty="0" smtClean="0"/>
              <a:t> para </a:t>
            </a:r>
            <a:r>
              <a:rPr lang="en-US" sz="3600" dirty="0" err="1" smtClean="0"/>
              <a:t>coincidir</a:t>
            </a:r>
            <a:r>
              <a:rPr lang="en-US" sz="3600" dirty="0" smtClean="0"/>
              <a:t> con el </a:t>
            </a:r>
            <a:r>
              <a:rPr lang="en-US" sz="3600" dirty="0" err="1" smtClean="0"/>
              <a:t>modelo</a:t>
            </a:r>
            <a:endParaRPr lang="en-US" sz="36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</p:spTree>
    <p:extLst>
      <p:ext uri="{BB962C8B-B14F-4D97-AF65-F5344CB8AC3E}">
        <p14:creationId xmlns:p14="http://schemas.microsoft.com/office/powerpoint/2010/main" val="425067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Esqueleto</a:t>
            </a:r>
            <a:r>
              <a:rPr lang="en-US" b="1" dirty="0">
                <a:solidFill>
                  <a:srgbClr val="2683C6"/>
                </a:solidFill>
              </a:rPr>
              <a:t> Human (Meta-Rig)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9927772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Para </a:t>
            </a:r>
            <a:r>
              <a:rPr lang="en-US" sz="3600" dirty="0" err="1" smtClean="0"/>
              <a:t>los</a:t>
            </a:r>
            <a:r>
              <a:rPr lang="en-US" sz="3600" dirty="0" smtClean="0"/>
              <a:t> </a:t>
            </a:r>
            <a:r>
              <a:rPr lang="en-US" sz="3600" dirty="0" err="1" smtClean="0"/>
              <a:t>dedos</a:t>
            </a:r>
            <a:r>
              <a:rPr lang="en-US" sz="3600" dirty="0" smtClean="0"/>
              <a:t>, </a:t>
            </a:r>
            <a:r>
              <a:rPr lang="en-US" sz="3600" dirty="0" err="1" smtClean="0"/>
              <a:t>asegurarse</a:t>
            </a:r>
            <a:r>
              <a:rPr lang="en-US" sz="3600" dirty="0" smtClean="0"/>
              <a:t> que el </a:t>
            </a:r>
            <a:r>
              <a:rPr lang="en-US" sz="3600" dirty="0" err="1" smtClean="0"/>
              <a:t>eje</a:t>
            </a:r>
            <a:r>
              <a:rPr lang="en-US" sz="3600" dirty="0" smtClean="0"/>
              <a:t> X </a:t>
            </a:r>
            <a:r>
              <a:rPr lang="en-US" sz="3600" dirty="0" err="1" smtClean="0"/>
              <a:t>esta</a:t>
            </a:r>
            <a:r>
              <a:rPr lang="en-US" sz="3600" dirty="0" smtClean="0"/>
              <a:t> </a:t>
            </a:r>
            <a:r>
              <a:rPr lang="en-US" sz="3600" dirty="0" err="1" smtClean="0"/>
              <a:t>hacia</a:t>
            </a:r>
            <a:r>
              <a:rPr lang="en-US" sz="3600" dirty="0" smtClean="0"/>
              <a:t> </a:t>
            </a:r>
            <a:r>
              <a:rPr lang="en-US" sz="3600" dirty="0" err="1" smtClean="0"/>
              <a:t>dentro</a:t>
            </a:r>
            <a:r>
              <a:rPr lang="en-US" sz="3600" dirty="0" smtClean="0"/>
              <a:t> de la </a:t>
            </a:r>
            <a:r>
              <a:rPr lang="en-US" sz="3600" dirty="0" err="1" smtClean="0"/>
              <a:t>palma</a:t>
            </a:r>
            <a:r>
              <a:rPr lang="en-US" sz="3600" dirty="0" smtClean="0"/>
              <a:t>.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Para </a:t>
            </a:r>
            <a:r>
              <a:rPr lang="en-US" sz="3600" dirty="0" err="1" smtClean="0"/>
              <a:t>mostrar</a:t>
            </a:r>
            <a:r>
              <a:rPr lang="en-US" sz="3600" dirty="0" smtClean="0"/>
              <a:t> </a:t>
            </a:r>
            <a:r>
              <a:rPr lang="en-US" sz="3600" dirty="0" err="1" smtClean="0"/>
              <a:t>los</a:t>
            </a:r>
            <a:r>
              <a:rPr lang="en-US" sz="3600" dirty="0" smtClean="0"/>
              <a:t> </a:t>
            </a:r>
            <a:r>
              <a:rPr lang="en-US" sz="3600" dirty="0" err="1" smtClean="0"/>
              <a:t>ejes</a:t>
            </a:r>
            <a:r>
              <a:rPr lang="en-US" sz="3600" dirty="0" smtClean="0"/>
              <a:t>, </a:t>
            </a: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dirty="0" err="1" smtClean="0"/>
              <a:t>modo</a:t>
            </a:r>
            <a:r>
              <a:rPr lang="en-US" sz="3600" dirty="0" smtClean="0"/>
              <a:t> </a:t>
            </a:r>
            <a:r>
              <a:rPr lang="en-US" sz="3600" dirty="0" err="1" smtClean="0"/>
              <a:t>edición</a:t>
            </a:r>
            <a:r>
              <a:rPr lang="en-US" sz="3600" dirty="0" smtClean="0"/>
              <a:t>: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436" y="3663104"/>
            <a:ext cx="4681814" cy="289934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9" y="3608587"/>
            <a:ext cx="2880011" cy="2953857"/>
          </a:xfrm>
          <a:prstGeom prst="rect">
            <a:avLst/>
          </a:prstGeom>
        </p:spPr>
      </p:pic>
      <p:sp>
        <p:nvSpPr>
          <p:cNvPr id="7" name="Rounded Rectangle 4"/>
          <p:cNvSpPr/>
          <p:nvPr/>
        </p:nvSpPr>
        <p:spPr>
          <a:xfrm>
            <a:off x="3776192" y="3674534"/>
            <a:ext cx="270028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Rounded Rectangle 4"/>
          <p:cNvSpPr/>
          <p:nvPr/>
        </p:nvSpPr>
        <p:spPr>
          <a:xfrm>
            <a:off x="1950144" y="5891954"/>
            <a:ext cx="895926" cy="3145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008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Esqueleto</a:t>
            </a:r>
            <a:r>
              <a:rPr lang="en-US" b="1" dirty="0">
                <a:solidFill>
                  <a:srgbClr val="2683C6"/>
                </a:solidFill>
              </a:rPr>
              <a:t> Human (Meta-Rig)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9927772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Acomodar</a:t>
            </a:r>
            <a:r>
              <a:rPr lang="en-US" sz="3600" dirty="0" smtClean="0"/>
              <a:t> </a:t>
            </a:r>
            <a:r>
              <a:rPr lang="en-US" sz="3600" dirty="0" smtClean="0"/>
              <a:t>el </a:t>
            </a:r>
            <a:r>
              <a:rPr lang="en-US" sz="3600" dirty="0" err="1" smtClean="0"/>
              <a:t>esqueleto</a:t>
            </a:r>
            <a:r>
              <a:rPr lang="en-US" sz="3600" dirty="0" smtClean="0"/>
              <a:t> </a:t>
            </a:r>
            <a:r>
              <a:rPr lang="en-US" sz="3600" dirty="0" err="1" smtClean="0"/>
              <a:t>en</a:t>
            </a:r>
            <a:r>
              <a:rPr lang="en-US" sz="3600" dirty="0" smtClean="0"/>
              <a:t> el </a:t>
            </a:r>
            <a:r>
              <a:rPr lang="en-US" sz="3600" dirty="0" err="1" smtClean="0"/>
              <a:t>modelo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6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23" y="2475052"/>
            <a:ext cx="3648892" cy="403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9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Esqueleto</a:t>
            </a:r>
            <a:r>
              <a:rPr lang="en-US" b="1" dirty="0">
                <a:solidFill>
                  <a:srgbClr val="2683C6"/>
                </a:solidFill>
              </a:rPr>
              <a:t> Human (Meta-Rig)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4354831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Aplicar</a:t>
            </a:r>
            <a:r>
              <a:rPr lang="en-US" sz="3600" dirty="0" smtClean="0"/>
              <a:t> </a:t>
            </a:r>
            <a:r>
              <a:rPr lang="en-US" sz="3600" dirty="0" err="1" smtClean="0"/>
              <a:t>escala</a:t>
            </a:r>
            <a:r>
              <a:rPr lang="en-US" sz="3600" dirty="0"/>
              <a:t> </a:t>
            </a:r>
            <a:r>
              <a:rPr lang="en-US" sz="3600" dirty="0" smtClean="0"/>
              <a:t>y</a:t>
            </a:r>
            <a:r>
              <a:rPr lang="en-US" sz="3600" dirty="0" smtClean="0"/>
              <a:t> </a:t>
            </a:r>
            <a:r>
              <a:rPr lang="en-US" sz="3600" dirty="0" err="1" smtClean="0"/>
              <a:t>posición</a:t>
            </a:r>
            <a:r>
              <a:rPr lang="en-US" sz="3600" dirty="0" smtClean="0"/>
              <a:t> para el </a:t>
            </a:r>
            <a:r>
              <a:rPr lang="en-US" sz="3600" dirty="0" err="1" smtClean="0"/>
              <a:t>esqueleto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b="1" dirty="0" smtClean="0"/>
              <a:t>CTRL + A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Tambien</a:t>
            </a:r>
            <a:r>
              <a:rPr lang="en-US" sz="3600" dirty="0" smtClean="0"/>
              <a:t> se </a:t>
            </a:r>
            <a:r>
              <a:rPr lang="en-US" sz="3600" dirty="0" err="1" smtClean="0"/>
              <a:t>puede</a:t>
            </a:r>
            <a:r>
              <a:rPr lang="en-US" sz="3600" dirty="0" smtClean="0"/>
              <a:t> </a:t>
            </a:r>
            <a:r>
              <a:rPr lang="en-US" sz="3600" dirty="0" err="1" smtClean="0"/>
              <a:t>ver</a:t>
            </a:r>
            <a:r>
              <a:rPr lang="en-US" sz="3600" dirty="0" smtClean="0"/>
              <a:t> </a:t>
            </a:r>
            <a:r>
              <a:rPr lang="en-US" sz="3600" dirty="0" err="1" smtClean="0"/>
              <a:t>desde</a:t>
            </a:r>
            <a:r>
              <a:rPr lang="en-US" sz="3600" dirty="0" smtClean="0"/>
              <a:t> el menu </a:t>
            </a:r>
            <a:r>
              <a:rPr lang="en-US" sz="3600" b="1" dirty="0" err="1" smtClean="0"/>
              <a:t>Objeto</a:t>
            </a:r>
            <a:r>
              <a:rPr lang="en-US" sz="3600" b="1" dirty="0" smtClean="0"/>
              <a:t> &gt; </a:t>
            </a:r>
            <a:r>
              <a:rPr lang="en-US" sz="3600" b="1" dirty="0" err="1" smtClean="0"/>
              <a:t>Aplicar</a:t>
            </a:r>
            <a:endParaRPr lang="en-US" sz="36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6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" r="4780" b="2007"/>
          <a:stretch/>
        </p:blipFill>
        <p:spPr>
          <a:xfrm>
            <a:off x="5599619" y="1794510"/>
            <a:ext cx="6401927" cy="4514850"/>
          </a:xfrm>
          <a:prstGeom prst="rect">
            <a:avLst/>
          </a:prstGeom>
        </p:spPr>
      </p:pic>
      <p:sp>
        <p:nvSpPr>
          <p:cNvPr id="7" name="Rounded Rectangle 4"/>
          <p:cNvSpPr/>
          <p:nvPr/>
        </p:nvSpPr>
        <p:spPr>
          <a:xfrm>
            <a:off x="5599619" y="5943600"/>
            <a:ext cx="709741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Rounded Rectangle 4"/>
          <p:cNvSpPr/>
          <p:nvPr/>
        </p:nvSpPr>
        <p:spPr>
          <a:xfrm>
            <a:off x="5776442" y="4332876"/>
            <a:ext cx="1835938" cy="30770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ounded Rectangle 4"/>
          <p:cNvSpPr/>
          <p:nvPr/>
        </p:nvSpPr>
        <p:spPr>
          <a:xfrm>
            <a:off x="8965412" y="1794510"/>
            <a:ext cx="738658" cy="685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146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Esqueleto</a:t>
            </a:r>
            <a:r>
              <a:rPr lang="en-US" b="1" dirty="0">
                <a:solidFill>
                  <a:srgbClr val="2683C6"/>
                </a:solidFill>
              </a:rPr>
              <a:t> Human (Meta-Rig)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6052458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Ir</a:t>
            </a:r>
            <a:r>
              <a:rPr lang="en-US" sz="3600" dirty="0" smtClean="0"/>
              <a:t> a </a:t>
            </a:r>
            <a:r>
              <a:rPr lang="en-US" sz="3600" dirty="0" err="1" smtClean="0"/>
              <a:t>modo</a:t>
            </a:r>
            <a:r>
              <a:rPr lang="en-US" sz="3600" dirty="0" smtClean="0"/>
              <a:t> </a:t>
            </a:r>
            <a:r>
              <a:rPr lang="en-US" sz="3600" dirty="0" err="1" smtClean="0"/>
              <a:t>Objeto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Seleccionar</a:t>
            </a:r>
            <a:r>
              <a:rPr lang="en-US" sz="3600" dirty="0" smtClean="0"/>
              <a:t> el </a:t>
            </a:r>
            <a:r>
              <a:rPr lang="en-US" sz="3600" dirty="0" err="1" smtClean="0"/>
              <a:t>esqueleto</a:t>
            </a:r>
            <a:r>
              <a:rPr lang="en-US" sz="3600" dirty="0" smtClean="0"/>
              <a:t> 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En</a:t>
            </a:r>
            <a:r>
              <a:rPr lang="en-US" sz="3600" dirty="0" smtClean="0"/>
              <a:t> la </a:t>
            </a:r>
            <a:r>
              <a:rPr lang="en-US" sz="3600" dirty="0" err="1" smtClean="0"/>
              <a:t>opción</a:t>
            </a:r>
            <a:r>
              <a:rPr lang="en-US" sz="3600" dirty="0" smtClean="0"/>
              <a:t> de </a:t>
            </a:r>
            <a:r>
              <a:rPr lang="en-US" sz="3600" dirty="0" err="1" smtClean="0"/>
              <a:t>Datos</a:t>
            </a:r>
            <a:r>
              <a:rPr lang="en-US" sz="3600" dirty="0" smtClean="0"/>
              <a:t> 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Click </a:t>
            </a: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dirty="0" err="1" smtClean="0"/>
              <a:t>Generar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Luego</a:t>
            </a:r>
            <a:r>
              <a:rPr lang="en-US" sz="3600" dirty="0" smtClean="0"/>
              <a:t> </a:t>
            </a:r>
            <a:r>
              <a:rPr lang="en-US" sz="3600" b="1" dirty="0" smtClean="0"/>
              <a:t>S</a:t>
            </a:r>
            <a:r>
              <a:rPr lang="en-US" sz="3600" dirty="0" smtClean="0"/>
              <a:t>, y </a:t>
            </a:r>
            <a:r>
              <a:rPr lang="en-US" sz="3600" dirty="0" err="1" smtClean="0"/>
              <a:t>escalar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6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790" y="1737360"/>
            <a:ext cx="4382112" cy="4725059"/>
          </a:xfrm>
          <a:prstGeom prst="rect">
            <a:avLst/>
          </a:prstGeom>
        </p:spPr>
      </p:pic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814" y="3143639"/>
            <a:ext cx="655066" cy="680260"/>
          </a:xfrm>
          <a:prstGeom prst="rect">
            <a:avLst/>
          </a:prstGeom>
        </p:spPr>
      </p:pic>
      <p:sp>
        <p:nvSpPr>
          <p:cNvPr id="7" name="Rounded Rectangle 4"/>
          <p:cNvSpPr/>
          <p:nvPr/>
        </p:nvSpPr>
        <p:spPr>
          <a:xfrm>
            <a:off x="8978537" y="1737361"/>
            <a:ext cx="296092" cy="36140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8" name="Rounded Rectangle 4"/>
          <p:cNvSpPr/>
          <p:nvPr/>
        </p:nvSpPr>
        <p:spPr>
          <a:xfrm>
            <a:off x="7471954" y="5930537"/>
            <a:ext cx="4171406" cy="33963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8340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75" y="1845734"/>
            <a:ext cx="5907805" cy="4429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Esqueleto</a:t>
            </a:r>
            <a:r>
              <a:rPr lang="en-US" b="1" dirty="0">
                <a:solidFill>
                  <a:srgbClr val="2683C6"/>
                </a:solidFill>
              </a:rPr>
              <a:t> Human (Meta-Rig)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3283132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Acomodar</a:t>
            </a:r>
            <a:r>
              <a:rPr lang="en-US" sz="3600" dirty="0" smtClean="0"/>
              <a:t> para que </a:t>
            </a:r>
            <a:r>
              <a:rPr lang="en-US" sz="3600" dirty="0" err="1" smtClean="0"/>
              <a:t>coincida</a:t>
            </a:r>
            <a:r>
              <a:rPr lang="en-US" sz="3600" dirty="0" smtClean="0"/>
              <a:t> con el </a:t>
            </a:r>
            <a:r>
              <a:rPr lang="en-US" sz="3600" dirty="0" err="1" smtClean="0"/>
              <a:t>modelo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6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</p:spTree>
    <p:extLst>
      <p:ext uri="{BB962C8B-B14F-4D97-AF65-F5344CB8AC3E}">
        <p14:creationId xmlns:p14="http://schemas.microsoft.com/office/powerpoint/2010/main" val="6967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Esqueleto</a:t>
            </a:r>
            <a:r>
              <a:rPr lang="en-US" b="1" dirty="0">
                <a:solidFill>
                  <a:srgbClr val="2683C6"/>
                </a:solidFill>
              </a:rPr>
              <a:t> Human (Meta-Rig)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845734"/>
            <a:ext cx="10572207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Seleccionar</a:t>
            </a:r>
            <a:r>
              <a:rPr lang="en-US" sz="3600" dirty="0" smtClean="0"/>
              <a:t> el </a:t>
            </a:r>
            <a:r>
              <a:rPr lang="en-US" sz="3600" dirty="0" err="1" smtClean="0"/>
              <a:t>esqueleto</a:t>
            </a:r>
            <a:r>
              <a:rPr lang="en-US" sz="3600" dirty="0" smtClean="0"/>
              <a:t> y </a:t>
            </a:r>
            <a:r>
              <a:rPr lang="en-US" sz="3600" dirty="0" err="1" smtClean="0"/>
              <a:t>moverlo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6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86" y="2419142"/>
            <a:ext cx="8413187" cy="38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5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Esqueleto</a:t>
            </a:r>
            <a:r>
              <a:rPr lang="en-US" b="1" dirty="0">
                <a:solidFill>
                  <a:srgbClr val="2683C6"/>
                </a:solidFill>
              </a:rPr>
              <a:t> Human (Meta-Rig)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845734"/>
            <a:ext cx="10572207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Seleccionar</a:t>
            </a:r>
            <a:r>
              <a:rPr lang="en-US" sz="3600" dirty="0" smtClean="0"/>
              <a:t> el </a:t>
            </a:r>
            <a:r>
              <a:rPr lang="en-US" sz="3600" dirty="0" err="1" smtClean="0"/>
              <a:t>modelo</a:t>
            </a:r>
            <a:r>
              <a:rPr lang="en-US" sz="3600" dirty="0" smtClean="0"/>
              <a:t> y  </a:t>
            </a:r>
            <a:r>
              <a:rPr lang="en-US" sz="3600" dirty="0" err="1" smtClean="0"/>
              <a:t>luego</a:t>
            </a:r>
            <a:r>
              <a:rPr lang="en-US" sz="3600" dirty="0" smtClean="0"/>
              <a:t> </a:t>
            </a:r>
            <a:r>
              <a:rPr lang="en-US" sz="3600" dirty="0" err="1" smtClean="0"/>
              <a:t>los</a:t>
            </a:r>
            <a:r>
              <a:rPr lang="en-US" sz="3600" dirty="0" smtClean="0"/>
              <a:t> </a:t>
            </a:r>
            <a:r>
              <a:rPr lang="en-US" sz="3600" dirty="0" err="1" smtClean="0"/>
              <a:t>indicadores</a:t>
            </a:r>
            <a:r>
              <a:rPr lang="en-US" sz="3600" dirty="0" smtClean="0"/>
              <a:t> (Rig)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CTRL + P, con </a:t>
            </a:r>
            <a:r>
              <a:rPr lang="en-US" sz="3600" dirty="0" err="1" smtClean="0"/>
              <a:t>influencias</a:t>
            </a:r>
            <a:r>
              <a:rPr lang="en-US" sz="3600" dirty="0" smtClean="0"/>
              <a:t> </a:t>
            </a:r>
            <a:r>
              <a:rPr lang="en-US" sz="3600" dirty="0" err="1" smtClean="0"/>
              <a:t>automaticas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6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42" y="3288807"/>
            <a:ext cx="7041102" cy="3007623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69" y="3716144"/>
            <a:ext cx="2829320" cy="2152950"/>
          </a:xfrm>
          <a:prstGeom prst="rect">
            <a:avLst/>
          </a:prstGeom>
        </p:spPr>
      </p:pic>
      <p:sp>
        <p:nvSpPr>
          <p:cNvPr id="7" name="Rounded Rectangle 4"/>
          <p:cNvSpPr/>
          <p:nvPr/>
        </p:nvSpPr>
        <p:spPr>
          <a:xfrm>
            <a:off x="8708572" y="4981303"/>
            <a:ext cx="2525485" cy="2786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3681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83" y="3388985"/>
            <a:ext cx="8839358" cy="3168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Esqueleto</a:t>
            </a:r>
            <a:r>
              <a:rPr lang="en-US" b="1" dirty="0">
                <a:solidFill>
                  <a:srgbClr val="2683C6"/>
                </a:solidFill>
              </a:rPr>
              <a:t> Human (Meta-Rig)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845734"/>
            <a:ext cx="10572207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modo</a:t>
            </a:r>
            <a:r>
              <a:rPr lang="en-US" sz="3600" b="1" dirty="0" smtClean="0"/>
              <a:t> pose</a:t>
            </a:r>
            <a:r>
              <a:rPr lang="en-US" sz="3600" dirty="0" smtClean="0"/>
              <a:t>. </a:t>
            </a:r>
            <a:r>
              <a:rPr lang="en-US" sz="3600" dirty="0" err="1" smtClean="0"/>
              <a:t>Seleccionar</a:t>
            </a:r>
            <a:r>
              <a:rPr lang="en-US" sz="3600" dirty="0" smtClean="0"/>
              <a:t> el control de la </a:t>
            </a:r>
            <a:r>
              <a:rPr lang="en-US" sz="3600" dirty="0" err="1" smtClean="0"/>
              <a:t>imagen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b="1" dirty="0" smtClean="0"/>
              <a:t>Tecla N</a:t>
            </a:r>
            <a:r>
              <a:rPr lang="en-US" sz="3600" dirty="0" smtClean="0"/>
              <a:t>, </a:t>
            </a:r>
            <a:r>
              <a:rPr lang="en-US" sz="3600" dirty="0" err="1" smtClean="0"/>
              <a:t>cambiar</a:t>
            </a:r>
            <a:r>
              <a:rPr lang="en-US" sz="3600" dirty="0" smtClean="0"/>
              <a:t> el valor de </a:t>
            </a:r>
            <a:r>
              <a:rPr lang="en-US" sz="3600" b="1" dirty="0" smtClean="0"/>
              <a:t>FK/IK a 1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6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sp>
        <p:nvSpPr>
          <p:cNvPr id="7" name="Rounded Rectangle 4"/>
          <p:cNvSpPr/>
          <p:nvPr/>
        </p:nvSpPr>
        <p:spPr>
          <a:xfrm>
            <a:off x="6977744" y="4380410"/>
            <a:ext cx="3396342" cy="3483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423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058" y="3030274"/>
            <a:ext cx="8482006" cy="33969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Habilitar</a:t>
            </a:r>
            <a:r>
              <a:rPr lang="en-US" b="1" dirty="0" smtClean="0">
                <a:solidFill>
                  <a:srgbClr val="2683C6"/>
                </a:solidFill>
              </a:rPr>
              <a:t> el Ad-on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9736183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Ir</a:t>
            </a:r>
            <a:r>
              <a:rPr lang="en-US" sz="3600" dirty="0" smtClean="0"/>
              <a:t> al menu: </a:t>
            </a:r>
            <a:r>
              <a:rPr lang="en-US" sz="3600" b="1" dirty="0" err="1" smtClean="0"/>
              <a:t>Archivo</a:t>
            </a:r>
            <a:r>
              <a:rPr lang="en-US" sz="3600" dirty="0" smtClean="0"/>
              <a:t> &gt; </a:t>
            </a:r>
            <a:r>
              <a:rPr lang="en-US" sz="3600" b="1" dirty="0" err="1" smtClean="0"/>
              <a:t>Prefencias</a:t>
            </a:r>
            <a:r>
              <a:rPr lang="en-US" sz="3600" b="1" dirty="0" smtClean="0"/>
              <a:t> de Usuario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Habilitar</a:t>
            </a:r>
            <a:r>
              <a:rPr lang="en-US" sz="3600" dirty="0" smtClean="0"/>
              <a:t> </a:t>
            </a:r>
            <a:r>
              <a:rPr lang="en-US" sz="3600" b="1" dirty="0" err="1" smtClean="0"/>
              <a:t>Rigify</a:t>
            </a:r>
            <a:endParaRPr lang="en-US" sz="3400" b="1" dirty="0" smtClean="0"/>
          </a:p>
          <a:p>
            <a:pPr marL="0" indent="0">
              <a:buNone/>
            </a:pPr>
            <a:endParaRPr lang="en-US" sz="3600" dirty="0" smtClean="0"/>
          </a:p>
          <a:p>
            <a:pPr marL="0" indent="0">
              <a:buNone/>
            </a:pPr>
            <a:endParaRPr lang="es-BO" dirty="0"/>
          </a:p>
        </p:txBody>
      </p:sp>
      <p:sp>
        <p:nvSpPr>
          <p:cNvPr id="5" name="Rounded Rectangle 4"/>
          <p:cNvSpPr/>
          <p:nvPr/>
        </p:nvSpPr>
        <p:spPr>
          <a:xfrm>
            <a:off x="2155308" y="3804010"/>
            <a:ext cx="1450041" cy="275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ounded Rectangle 8"/>
          <p:cNvSpPr/>
          <p:nvPr/>
        </p:nvSpPr>
        <p:spPr>
          <a:xfrm>
            <a:off x="5569209" y="3448924"/>
            <a:ext cx="1075431" cy="275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10" name="Rounded Rectangle 9"/>
          <p:cNvSpPr/>
          <p:nvPr/>
        </p:nvSpPr>
        <p:spPr>
          <a:xfrm>
            <a:off x="3801370" y="4659009"/>
            <a:ext cx="1493441" cy="275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6653347" y="33440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200" b="1" dirty="0" smtClean="0">
                <a:solidFill>
                  <a:srgbClr val="FF0000"/>
                </a:solidFill>
              </a:rPr>
              <a:t>1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750492" y="371212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200" b="1" dirty="0" smtClean="0">
                <a:solidFill>
                  <a:srgbClr val="FF0000"/>
                </a:solidFill>
              </a:rPr>
              <a:t>2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372681" y="443638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200" b="1" dirty="0">
                <a:solidFill>
                  <a:srgbClr val="FF0000"/>
                </a:solidFill>
              </a:rPr>
              <a:t>3</a:t>
            </a:r>
            <a:endParaRPr lang="es-E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87" y="2659119"/>
            <a:ext cx="7649643" cy="373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Habilitar</a:t>
            </a:r>
            <a:r>
              <a:rPr lang="en-US" b="1" dirty="0" smtClean="0">
                <a:solidFill>
                  <a:srgbClr val="2683C6"/>
                </a:solidFill>
              </a:rPr>
              <a:t> el Python Scripting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9736183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Habilitar</a:t>
            </a:r>
            <a:r>
              <a:rPr lang="en-US" sz="3600" dirty="0" smtClean="0"/>
              <a:t> </a:t>
            </a:r>
            <a:r>
              <a:rPr lang="en-US" sz="3600" b="1" dirty="0" smtClean="0"/>
              <a:t>Auto </a:t>
            </a:r>
            <a:r>
              <a:rPr lang="en-US" sz="3600" b="1" dirty="0" err="1" smtClean="0"/>
              <a:t>ejecución</a:t>
            </a:r>
            <a:endParaRPr lang="en-US" sz="3400" b="1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3200337" y="5762656"/>
            <a:ext cx="2565400" cy="275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ounded Rectangle 8"/>
          <p:cNvSpPr/>
          <p:nvPr/>
        </p:nvSpPr>
        <p:spPr>
          <a:xfrm>
            <a:off x="7046403" y="3014646"/>
            <a:ext cx="1075431" cy="275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6" name="CuadroTexto 5"/>
          <p:cNvSpPr txBox="1"/>
          <p:nvPr/>
        </p:nvSpPr>
        <p:spPr>
          <a:xfrm>
            <a:off x="7262947" y="24903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200" b="1" dirty="0">
                <a:solidFill>
                  <a:srgbClr val="FF0000"/>
                </a:solidFill>
              </a:rPr>
              <a:t>4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807281" y="560789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200" b="1" dirty="0" smtClean="0">
                <a:solidFill>
                  <a:srgbClr val="FF0000"/>
                </a:solidFill>
              </a:rPr>
              <a:t>5</a:t>
            </a:r>
            <a:endParaRPr lang="es-E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98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02" y="2490300"/>
            <a:ext cx="5308560" cy="37055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Agregar</a:t>
            </a:r>
            <a:r>
              <a:rPr lang="en-US" b="1" dirty="0" smtClean="0">
                <a:solidFill>
                  <a:srgbClr val="2683C6"/>
                </a:solidFill>
              </a:rPr>
              <a:t> el </a:t>
            </a:r>
            <a:r>
              <a:rPr lang="en-US" b="1" dirty="0" err="1" smtClean="0">
                <a:solidFill>
                  <a:srgbClr val="2683C6"/>
                </a:solidFill>
              </a:rPr>
              <a:t>esqueleto</a:t>
            </a:r>
            <a:r>
              <a:rPr lang="en-US" b="1" dirty="0" smtClean="0">
                <a:solidFill>
                  <a:srgbClr val="2683C6"/>
                </a:solidFill>
              </a:rPr>
              <a:t> Human (Meta-Rig)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9736183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dirty="0" err="1" smtClean="0"/>
              <a:t>modo</a:t>
            </a:r>
            <a:r>
              <a:rPr lang="en-US" sz="3600" dirty="0" smtClean="0"/>
              <a:t> </a:t>
            </a:r>
            <a:r>
              <a:rPr lang="en-US" sz="3600" dirty="0" err="1" smtClean="0"/>
              <a:t>Objeto</a:t>
            </a:r>
            <a:r>
              <a:rPr lang="en-US" sz="3600" dirty="0" smtClean="0"/>
              <a:t>, </a:t>
            </a:r>
            <a:r>
              <a:rPr lang="en-US" sz="3600" b="1" dirty="0" smtClean="0"/>
              <a:t>SHIFT + A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Esqueleto</a:t>
            </a:r>
            <a:r>
              <a:rPr lang="en-US" sz="3600" dirty="0" smtClean="0"/>
              <a:t> &gt; Human</a:t>
            </a: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sp>
        <p:nvSpPr>
          <p:cNvPr id="5" name="Rounded Rectangle 4"/>
          <p:cNvSpPr/>
          <p:nvPr/>
        </p:nvSpPr>
        <p:spPr>
          <a:xfrm>
            <a:off x="7772337" y="4494557"/>
            <a:ext cx="2565400" cy="275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ounded Rectangle 8"/>
          <p:cNvSpPr/>
          <p:nvPr/>
        </p:nvSpPr>
        <p:spPr>
          <a:xfrm>
            <a:off x="6168975" y="4268681"/>
            <a:ext cx="1075431" cy="275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332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51" y="2466457"/>
            <a:ext cx="4221241" cy="405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Esqueleto</a:t>
            </a:r>
            <a:r>
              <a:rPr lang="en-US" b="1" dirty="0">
                <a:solidFill>
                  <a:srgbClr val="2683C6"/>
                </a:solidFill>
              </a:rPr>
              <a:t> Human (Meta-Rig)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9736183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b="1" dirty="0" smtClean="0"/>
              <a:t>S</a:t>
            </a:r>
            <a:r>
              <a:rPr lang="en-US" sz="3600" dirty="0" smtClean="0"/>
              <a:t>, </a:t>
            </a:r>
            <a:r>
              <a:rPr lang="en-US" sz="3600" dirty="0" err="1" smtClean="0"/>
              <a:t>escalar</a:t>
            </a:r>
            <a:r>
              <a:rPr lang="en-US" sz="3600" dirty="0" smtClean="0"/>
              <a:t> al </a:t>
            </a:r>
            <a:r>
              <a:rPr lang="en-US" sz="3600" dirty="0" err="1" smtClean="0"/>
              <a:t>tamaño</a:t>
            </a:r>
            <a:r>
              <a:rPr lang="en-US" sz="3600" dirty="0" smtClean="0"/>
              <a:t> del </a:t>
            </a:r>
            <a:r>
              <a:rPr lang="en-US" sz="3600" dirty="0" err="1" smtClean="0"/>
              <a:t>modelo</a:t>
            </a: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</p:spTree>
    <p:extLst>
      <p:ext uri="{BB962C8B-B14F-4D97-AF65-F5344CB8AC3E}">
        <p14:creationId xmlns:p14="http://schemas.microsoft.com/office/powerpoint/2010/main" val="125525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358" y="2321876"/>
            <a:ext cx="6201687" cy="4199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2683C6"/>
                </a:solidFill>
              </a:rPr>
              <a:t>Esqueleto</a:t>
            </a:r>
            <a:r>
              <a:rPr lang="en-US" b="1" dirty="0">
                <a:solidFill>
                  <a:srgbClr val="2683C6"/>
                </a:solidFill>
              </a:rPr>
              <a:t> Human (Meta-Rig)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9736183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Habilitar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Rayos</a:t>
            </a:r>
            <a:r>
              <a:rPr lang="en-US" sz="3600" b="1" dirty="0" smtClean="0"/>
              <a:t> X</a:t>
            </a: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sp>
        <p:nvSpPr>
          <p:cNvPr id="6" name="Rounded Rectangle 8"/>
          <p:cNvSpPr/>
          <p:nvPr/>
        </p:nvSpPr>
        <p:spPr>
          <a:xfrm>
            <a:off x="7370758" y="5593837"/>
            <a:ext cx="850133" cy="275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7" name="Rounded Rectangle 8"/>
          <p:cNvSpPr/>
          <p:nvPr/>
        </p:nvSpPr>
        <p:spPr>
          <a:xfrm>
            <a:off x="6526027" y="2321876"/>
            <a:ext cx="214407" cy="2752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6474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Recorte de pantalla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"/>
          <a:stretch/>
        </p:blipFill>
        <p:spPr>
          <a:xfrm>
            <a:off x="3640182" y="3072151"/>
            <a:ext cx="4929052" cy="3638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Esqueleto</a:t>
            </a:r>
            <a:r>
              <a:rPr lang="en-US" b="1" dirty="0">
                <a:solidFill>
                  <a:srgbClr val="2683C6"/>
                </a:solidFill>
              </a:rPr>
              <a:t> Human (Meta-Rig)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9736183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Ir</a:t>
            </a:r>
            <a:r>
              <a:rPr lang="en-US" sz="3600" dirty="0" smtClean="0"/>
              <a:t> </a:t>
            </a:r>
            <a:r>
              <a:rPr lang="en-US" sz="3600" dirty="0"/>
              <a:t>a </a:t>
            </a:r>
            <a:r>
              <a:rPr lang="en-US" sz="3600" b="1" dirty="0" err="1"/>
              <a:t>modo</a:t>
            </a:r>
            <a:r>
              <a:rPr lang="en-US" sz="3600" b="1" dirty="0"/>
              <a:t> </a:t>
            </a:r>
            <a:r>
              <a:rPr lang="en-US" sz="3600" b="1" dirty="0" err="1"/>
              <a:t>edición</a:t>
            </a:r>
            <a:r>
              <a:rPr lang="en-US" sz="3600" b="1" dirty="0"/>
              <a:t> </a:t>
            </a:r>
            <a:r>
              <a:rPr lang="en-US" sz="3600" dirty="0"/>
              <a:t>del </a:t>
            </a:r>
            <a:r>
              <a:rPr lang="en-US" sz="3600" dirty="0" err="1" smtClean="0"/>
              <a:t>esqueleto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b="1" dirty="0" err="1" smtClean="0"/>
              <a:t>Opciones</a:t>
            </a:r>
            <a:r>
              <a:rPr lang="en-US" sz="3600" b="1" dirty="0" smtClean="0"/>
              <a:t>, </a:t>
            </a:r>
            <a:r>
              <a:rPr lang="en-US" sz="3600" dirty="0" err="1" smtClean="0"/>
              <a:t>seleccionar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simetría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en</a:t>
            </a:r>
            <a:r>
              <a:rPr lang="en-US" sz="3600" b="1" dirty="0" smtClean="0"/>
              <a:t> X</a:t>
            </a: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sp>
        <p:nvSpPr>
          <p:cNvPr id="8" name="Rounded Rectangle 4"/>
          <p:cNvSpPr/>
          <p:nvPr/>
        </p:nvSpPr>
        <p:spPr>
          <a:xfrm>
            <a:off x="4036359" y="4482496"/>
            <a:ext cx="1998681" cy="4465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ounded Rectangle 4"/>
          <p:cNvSpPr/>
          <p:nvPr/>
        </p:nvSpPr>
        <p:spPr>
          <a:xfrm>
            <a:off x="3640182" y="5416731"/>
            <a:ext cx="396177" cy="10653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9052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513" y="2419968"/>
            <a:ext cx="3922463" cy="4075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Esqueleto</a:t>
            </a:r>
            <a:r>
              <a:rPr lang="en-US" b="1" dirty="0">
                <a:solidFill>
                  <a:srgbClr val="2683C6"/>
                </a:solidFill>
              </a:rPr>
              <a:t> Human (Meta-Rig)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9927772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Click derecho </a:t>
            </a:r>
            <a:r>
              <a:rPr lang="en-US" sz="3600" dirty="0" err="1" smtClean="0"/>
              <a:t>sobre</a:t>
            </a:r>
            <a:r>
              <a:rPr lang="en-US" sz="3600" dirty="0" smtClean="0"/>
              <a:t> la </a:t>
            </a:r>
            <a:r>
              <a:rPr lang="en-US" sz="3600" dirty="0" err="1" smtClean="0"/>
              <a:t>esfera</a:t>
            </a:r>
            <a:r>
              <a:rPr lang="en-US" sz="3600" dirty="0" smtClean="0"/>
              <a:t> del </a:t>
            </a:r>
            <a:r>
              <a:rPr lang="en-US" sz="3600" dirty="0" err="1" smtClean="0"/>
              <a:t>hueso</a:t>
            </a:r>
            <a:r>
              <a:rPr lang="en-US" sz="3600" dirty="0" smtClean="0"/>
              <a:t> del </a:t>
            </a:r>
            <a:r>
              <a:rPr lang="en-US" sz="3600" dirty="0" err="1" smtClean="0"/>
              <a:t>hombro</a:t>
            </a:r>
            <a:endParaRPr lang="en-US" sz="3600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smtClean="0"/>
              <a:t>SHIFT + S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Adherir</a:t>
            </a:r>
            <a:r>
              <a:rPr lang="en-US" sz="3600" dirty="0" smtClean="0"/>
              <a:t> </a:t>
            </a:r>
            <a:r>
              <a:rPr lang="en-US" sz="3600" b="1" dirty="0" smtClean="0"/>
              <a:t>Cursor a </a:t>
            </a:r>
            <a:r>
              <a:rPr lang="en-US" sz="3600" b="1" dirty="0" err="1" smtClean="0"/>
              <a:t>seleccionado</a:t>
            </a:r>
            <a:endParaRPr lang="en-US" sz="3600" b="1" dirty="0" smtClean="0"/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sp>
        <p:nvSpPr>
          <p:cNvPr id="8" name="Rounded Rectangle 4"/>
          <p:cNvSpPr/>
          <p:nvPr/>
        </p:nvSpPr>
        <p:spPr>
          <a:xfrm>
            <a:off x="8617069" y="3019457"/>
            <a:ext cx="648852" cy="4465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ounded Rectangle 4"/>
          <p:cNvSpPr/>
          <p:nvPr/>
        </p:nvSpPr>
        <p:spPr>
          <a:xfrm>
            <a:off x="7959634" y="5164183"/>
            <a:ext cx="1881052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945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57" y="2456605"/>
            <a:ext cx="7783504" cy="3883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2683C6"/>
                </a:solidFill>
              </a:rPr>
              <a:t>Esqueleto</a:t>
            </a:r>
            <a:r>
              <a:rPr lang="en-US" b="1" dirty="0">
                <a:solidFill>
                  <a:srgbClr val="2683C6"/>
                </a:solidFill>
              </a:rPr>
              <a:t> Human (Meta-Rig)</a:t>
            </a:r>
            <a:endParaRPr lang="es-BO" b="1" dirty="0">
              <a:solidFill>
                <a:srgbClr val="2683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9927772" cy="4023360"/>
          </a:xfrm>
        </p:spPr>
        <p:txBody>
          <a:bodyPr/>
          <a:lstStyle/>
          <a:p>
            <a:pPr marL="293688" indent="-293688">
              <a:buFont typeface="Wingdings" panose="05000000000000000000" pitchFamily="2" charset="2"/>
              <a:buChar char="§"/>
            </a:pPr>
            <a:r>
              <a:rPr lang="en-US" sz="3600" dirty="0" err="1" smtClean="0"/>
              <a:t>Cambiar</a:t>
            </a:r>
            <a:r>
              <a:rPr lang="en-US" sz="3600" dirty="0" smtClean="0"/>
              <a:t> el </a:t>
            </a:r>
            <a:r>
              <a:rPr lang="en-US" sz="3600" dirty="0" err="1" smtClean="0"/>
              <a:t>pivote</a:t>
            </a:r>
            <a:r>
              <a:rPr lang="en-US" sz="3600" dirty="0" smtClean="0"/>
              <a:t> a </a:t>
            </a:r>
            <a:r>
              <a:rPr lang="en-US" sz="3600" b="1" dirty="0" smtClean="0"/>
              <a:t>Cursor 3D</a:t>
            </a:r>
          </a:p>
          <a:p>
            <a:pPr marL="293688" indent="-293688">
              <a:buFont typeface="Wingdings" panose="05000000000000000000" pitchFamily="2" charset="2"/>
              <a:buChar char="§"/>
            </a:pPr>
            <a:endParaRPr lang="en-US" sz="3400" dirty="0" smtClean="0"/>
          </a:p>
          <a:p>
            <a:pPr marL="0" indent="0">
              <a:buNone/>
            </a:pPr>
            <a:endParaRPr lang="en-US" sz="3600" u="sng" dirty="0" smtClean="0"/>
          </a:p>
          <a:p>
            <a:pPr marL="0" indent="0">
              <a:buNone/>
            </a:pPr>
            <a:endParaRPr lang="es-BO" u="sng" dirty="0"/>
          </a:p>
        </p:txBody>
      </p:sp>
      <p:sp>
        <p:nvSpPr>
          <p:cNvPr id="8" name="Rounded Rectangle 4"/>
          <p:cNvSpPr/>
          <p:nvPr/>
        </p:nvSpPr>
        <p:spPr>
          <a:xfrm>
            <a:off x="5307812" y="5657911"/>
            <a:ext cx="648852" cy="44655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9" name="Rounded Rectangle 4"/>
          <p:cNvSpPr/>
          <p:nvPr/>
        </p:nvSpPr>
        <p:spPr>
          <a:xfrm>
            <a:off x="5307812" y="4938666"/>
            <a:ext cx="1881052" cy="3657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124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2042</TotalTime>
  <Words>294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Wingdings</vt:lpstr>
      <vt:lpstr>Retrospect</vt:lpstr>
      <vt:lpstr>Rigging – con Rigify</vt:lpstr>
      <vt:lpstr>Habilitar el Ad-on</vt:lpstr>
      <vt:lpstr>Habilitar el Python Scripting</vt:lpstr>
      <vt:lpstr>Agregar el esqueleto Human (Meta-Rig)</vt:lpstr>
      <vt:lpstr>Esqueleto Human (Meta-Rig)</vt:lpstr>
      <vt:lpstr>Esqueleto Human (Meta-Rig)</vt:lpstr>
      <vt:lpstr>Esqueleto Human (Meta-Rig)</vt:lpstr>
      <vt:lpstr>Esqueleto Human (Meta-Rig)</vt:lpstr>
      <vt:lpstr>Esqueleto Human (Meta-Rig)</vt:lpstr>
      <vt:lpstr>Esqueleto Human (Meta-Rig)</vt:lpstr>
      <vt:lpstr>Esqueleto Human (Meta-Rig)</vt:lpstr>
      <vt:lpstr>Esqueleto Human (Meta-Rig)</vt:lpstr>
      <vt:lpstr>Esqueleto Human (Meta-Rig)</vt:lpstr>
      <vt:lpstr>Esqueleto Human (Meta-Rig)</vt:lpstr>
      <vt:lpstr>Esqueleto Human (Meta-Rig)</vt:lpstr>
      <vt:lpstr>Esqueleto Human (Meta-Rig)</vt:lpstr>
      <vt:lpstr>Esqueleto Human (Meta-Rig)</vt:lpstr>
      <vt:lpstr>Esqueleto Human (Meta-Rig)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Animación Digital</dc:title>
  <dc:creator>Danae</dc:creator>
  <cp:lastModifiedBy>Danae</cp:lastModifiedBy>
  <cp:revision>282</cp:revision>
  <dcterms:created xsi:type="dcterms:W3CDTF">2018-02-14T04:44:14Z</dcterms:created>
  <dcterms:modified xsi:type="dcterms:W3CDTF">2018-05-07T10:54:14Z</dcterms:modified>
</cp:coreProperties>
</file>