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91" r:id="rId3"/>
    <p:sldId id="313" r:id="rId4"/>
    <p:sldId id="312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8" r:id="rId16"/>
    <p:sldId id="324" r:id="rId17"/>
    <p:sldId id="325" r:id="rId18"/>
    <p:sldId id="326" r:id="rId19"/>
    <p:sldId id="327" r:id="rId20"/>
    <p:sldId id="329" r:id="rId21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5501" autoAdjust="0"/>
  </p:normalViewPr>
  <p:slideViewPr>
    <p:cSldViewPr snapToGrid="0">
      <p:cViewPr varScale="1">
        <p:scale>
          <a:sx n="84" d="100"/>
          <a:sy n="84" d="100"/>
        </p:scale>
        <p:origin x="6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0252B-4184-47CF-A34D-141B3DF086B6}" type="datetimeFigureOut">
              <a:rPr lang="es-BO" smtClean="0"/>
              <a:t>25/4/2018</a:t>
            </a:fld>
            <a:endParaRPr lang="es-B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9D9C1-42FA-49CB-A841-C47FB46D5B8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6884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25/4/2018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25/4/2018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0032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25/4/2018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37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25/4/2018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2320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25/4/2018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1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25/4/2018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2163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25/4/2018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054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25/4/2018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4001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25/4/2018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1294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6C5B6F-B7CF-47F0-80AC-9260FC3D01DA}" type="datetimeFigureOut">
              <a:rPr lang="es-BO" smtClean="0"/>
              <a:t>25/4/2018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5704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25/4/2018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702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6C5B6F-B7CF-47F0-80AC-9260FC3D01DA}" type="datetimeFigureOut">
              <a:rPr lang="es-BO" smtClean="0"/>
              <a:t>25/4/2018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0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785" y="793458"/>
            <a:ext cx="10360559" cy="3566160"/>
          </a:xfrm>
        </p:spPr>
        <p:txBody>
          <a:bodyPr/>
          <a:lstStyle/>
          <a:p>
            <a:r>
              <a:rPr lang="en-US" dirty="0" err="1" smtClean="0"/>
              <a:t>Animación</a:t>
            </a:r>
            <a:r>
              <a:rPr lang="en-US" dirty="0" smtClean="0"/>
              <a:t> - Rigging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068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Rigging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5845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Mover el </a:t>
            </a:r>
            <a:r>
              <a:rPr lang="en-US" sz="3600" dirty="0" err="1" smtClean="0"/>
              <a:t>hueso</a:t>
            </a:r>
            <a:r>
              <a:rPr lang="en-US" sz="3600" dirty="0" smtClean="0"/>
              <a:t> hasta el </a:t>
            </a:r>
            <a:r>
              <a:rPr lang="en-US" sz="3600" dirty="0" err="1" smtClean="0"/>
              <a:t>inicio</a:t>
            </a:r>
            <a:r>
              <a:rPr lang="en-US" sz="3600" dirty="0" smtClean="0"/>
              <a:t> de un </a:t>
            </a:r>
            <a:r>
              <a:rPr lang="en-US" sz="3600" dirty="0" err="1" smtClean="0"/>
              <a:t>tentáculo</a:t>
            </a: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51" y="2417248"/>
            <a:ext cx="7884439" cy="410483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286250" y="3582625"/>
            <a:ext cx="720090" cy="5207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99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Rigging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5845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Acomodar</a:t>
            </a:r>
            <a:r>
              <a:rPr lang="en-US" sz="3600" dirty="0" smtClean="0"/>
              <a:t> y </a:t>
            </a:r>
            <a:r>
              <a:rPr lang="en-US" sz="3600" dirty="0" err="1" smtClean="0"/>
              <a:t>extruir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Para </a:t>
            </a:r>
            <a:r>
              <a:rPr lang="en-US" sz="3600" dirty="0" err="1" smtClean="0"/>
              <a:t>todos</a:t>
            </a:r>
            <a:r>
              <a:rPr lang="en-US" sz="3600" dirty="0" smtClean="0"/>
              <a:t> </a:t>
            </a:r>
            <a:r>
              <a:rPr lang="en-US" sz="3600" dirty="0" err="1" smtClean="0"/>
              <a:t>los</a:t>
            </a:r>
            <a:r>
              <a:rPr lang="en-US" sz="3600" dirty="0" smtClean="0"/>
              <a:t> </a:t>
            </a:r>
            <a:r>
              <a:rPr lang="en-US" sz="3600" dirty="0" err="1" smtClean="0"/>
              <a:t>tentáculos</a:t>
            </a: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5" y="1737360"/>
            <a:ext cx="5229955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Rigging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6928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Se </a:t>
            </a:r>
            <a:r>
              <a:rPr lang="en-US" sz="3600" dirty="0" err="1" smtClean="0"/>
              <a:t>puede</a:t>
            </a:r>
            <a:r>
              <a:rPr lang="en-US" sz="3600" dirty="0" smtClean="0"/>
              <a:t> </a:t>
            </a:r>
            <a:r>
              <a:rPr lang="en-US" sz="3600" dirty="0" err="1" smtClean="0"/>
              <a:t>ver</a:t>
            </a:r>
            <a:r>
              <a:rPr lang="en-US" sz="3600" dirty="0" smtClean="0"/>
              <a:t> </a:t>
            </a:r>
            <a:r>
              <a:rPr lang="en-US" sz="3600" dirty="0" err="1" smtClean="0"/>
              <a:t>los</a:t>
            </a:r>
            <a:r>
              <a:rPr lang="en-US" sz="3600" dirty="0" smtClean="0"/>
              <a:t> </a:t>
            </a:r>
            <a:r>
              <a:rPr lang="en-US" sz="3600" dirty="0" err="1" smtClean="0"/>
              <a:t>huesos</a:t>
            </a:r>
            <a:r>
              <a:rPr lang="en-US" sz="3600" dirty="0" smtClean="0"/>
              <a:t> </a:t>
            </a: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modo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sólido</a:t>
            </a:r>
            <a:r>
              <a:rPr lang="en-US" sz="3600" b="1" dirty="0" smtClean="0"/>
              <a:t> </a:t>
            </a:r>
            <a:r>
              <a:rPr lang="en-US" sz="3600" dirty="0" smtClean="0"/>
              <a:t>con el </a:t>
            </a:r>
            <a:r>
              <a:rPr lang="en-US" sz="3600" dirty="0" err="1" smtClean="0"/>
              <a:t>modo</a:t>
            </a:r>
            <a:r>
              <a:rPr lang="en-US" sz="3600" dirty="0" smtClean="0"/>
              <a:t> </a:t>
            </a:r>
            <a:r>
              <a:rPr lang="en-US" sz="3600" dirty="0" err="1" smtClean="0"/>
              <a:t>rayos</a:t>
            </a:r>
            <a:r>
              <a:rPr lang="en-US" sz="3600" dirty="0" smtClean="0"/>
              <a:t> X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Se </a:t>
            </a:r>
            <a:r>
              <a:rPr lang="en-US" sz="3600" dirty="0" err="1" smtClean="0"/>
              <a:t>puede</a:t>
            </a:r>
            <a:r>
              <a:rPr lang="en-US" sz="3600" dirty="0" smtClean="0"/>
              <a:t> </a:t>
            </a:r>
            <a:r>
              <a:rPr lang="en-US" sz="3600" dirty="0" err="1" smtClean="0"/>
              <a:t>cambiar</a:t>
            </a:r>
            <a:r>
              <a:rPr lang="en-US" sz="3600" dirty="0" smtClean="0"/>
              <a:t> la forma de </a:t>
            </a:r>
            <a:r>
              <a:rPr lang="en-US" sz="3600" dirty="0" err="1" smtClean="0"/>
              <a:t>ver</a:t>
            </a:r>
            <a:r>
              <a:rPr lang="en-US" sz="3600" dirty="0" smtClean="0"/>
              <a:t> </a:t>
            </a:r>
            <a:r>
              <a:rPr lang="en-US" sz="3600" dirty="0" err="1" smtClean="0"/>
              <a:t>los</a:t>
            </a:r>
            <a:r>
              <a:rPr lang="en-US" sz="3600" dirty="0" smtClean="0"/>
              <a:t> </a:t>
            </a:r>
            <a:r>
              <a:rPr lang="en-US" sz="3600" dirty="0" err="1" smtClean="0"/>
              <a:t>huesos</a:t>
            </a:r>
            <a:r>
              <a:rPr lang="en-US" sz="3600" dirty="0" smtClean="0"/>
              <a:t>: </a:t>
            </a:r>
            <a:r>
              <a:rPr lang="en-US" sz="3600" dirty="0" err="1" smtClean="0"/>
              <a:t>Octaedro</a:t>
            </a:r>
            <a:r>
              <a:rPr lang="en-US" sz="3600" dirty="0" smtClean="0"/>
              <a:t>, </a:t>
            </a:r>
            <a:r>
              <a:rPr lang="en-US" sz="3600" dirty="0" err="1" smtClean="0"/>
              <a:t>Bastón</a:t>
            </a:r>
            <a:r>
              <a:rPr lang="en-US" sz="3600" dirty="0" smtClean="0"/>
              <a:t>, </a:t>
            </a:r>
            <a:r>
              <a:rPr lang="en-US" sz="3600" dirty="0" err="1" smtClean="0"/>
              <a:t>Hueso</a:t>
            </a:r>
            <a:r>
              <a:rPr lang="en-US" sz="3600" dirty="0" smtClean="0"/>
              <a:t> flexible, </a:t>
            </a:r>
            <a:r>
              <a:rPr lang="en-US" sz="3600" dirty="0" err="1" smtClean="0"/>
              <a:t>envolvente</a:t>
            </a:r>
            <a:r>
              <a:rPr lang="en-US" sz="3600" dirty="0" smtClean="0"/>
              <a:t>, </a:t>
            </a:r>
            <a:r>
              <a:rPr lang="en-US" sz="3600" dirty="0" err="1" smtClean="0"/>
              <a:t>estructura</a:t>
            </a: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93" y="1772119"/>
            <a:ext cx="4774658" cy="367495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357722" y="1845734"/>
            <a:ext cx="346348" cy="5207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Rounded Rectangle 6"/>
          <p:cNvSpPr/>
          <p:nvPr/>
        </p:nvSpPr>
        <p:spPr>
          <a:xfrm>
            <a:off x="9357722" y="4657045"/>
            <a:ext cx="1226458" cy="3950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ounded Rectangle 7"/>
          <p:cNvSpPr/>
          <p:nvPr/>
        </p:nvSpPr>
        <p:spPr>
          <a:xfrm>
            <a:off x="7098391" y="3986485"/>
            <a:ext cx="4646659" cy="3950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24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Rigging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Crear</a:t>
            </a:r>
            <a:r>
              <a:rPr lang="en-US" sz="3600" dirty="0" smtClean="0"/>
              <a:t> </a:t>
            </a:r>
            <a:r>
              <a:rPr lang="en-US" sz="3600" dirty="0" err="1" smtClean="0"/>
              <a:t>los</a:t>
            </a:r>
            <a:r>
              <a:rPr lang="en-US" sz="3600" dirty="0" smtClean="0"/>
              <a:t> </a:t>
            </a:r>
            <a:r>
              <a:rPr lang="en-US" sz="3600" dirty="0" err="1" smtClean="0"/>
              <a:t>huesos</a:t>
            </a:r>
            <a:r>
              <a:rPr lang="en-US" sz="3600" dirty="0" smtClean="0"/>
              <a:t> para la </a:t>
            </a:r>
            <a:r>
              <a:rPr lang="en-US" sz="3600" dirty="0" err="1" smtClean="0"/>
              <a:t>cabeza</a:t>
            </a:r>
            <a:r>
              <a:rPr lang="en-US" sz="3600" dirty="0" smtClean="0"/>
              <a:t>, </a:t>
            </a:r>
            <a:r>
              <a:rPr lang="en-US" sz="3600" dirty="0" err="1" smtClean="0"/>
              <a:t>darle</a:t>
            </a:r>
            <a:r>
              <a:rPr lang="en-US" sz="3600" dirty="0" smtClean="0"/>
              <a:t> </a:t>
            </a:r>
            <a:r>
              <a:rPr lang="en-US" sz="3600" dirty="0" err="1" smtClean="0"/>
              <a:t>nombres</a:t>
            </a:r>
            <a:r>
              <a:rPr lang="en-US" sz="3600" dirty="0" smtClean="0"/>
              <a:t> a </a:t>
            </a:r>
            <a:r>
              <a:rPr lang="en-US" sz="3600" dirty="0" err="1" smtClean="0"/>
              <a:t>todos</a:t>
            </a:r>
            <a:r>
              <a:rPr lang="en-US" sz="3600" dirty="0" smtClean="0"/>
              <a:t> </a:t>
            </a:r>
            <a:r>
              <a:rPr lang="en-US" sz="3600" dirty="0" err="1" smtClean="0"/>
              <a:t>los</a:t>
            </a:r>
            <a:r>
              <a:rPr lang="en-US" sz="3600" dirty="0" smtClean="0"/>
              <a:t> </a:t>
            </a:r>
            <a:r>
              <a:rPr lang="en-US" sz="3600" dirty="0" err="1" smtClean="0"/>
              <a:t>huesos</a:t>
            </a: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09" y="2989937"/>
            <a:ext cx="617306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406" t="29166" r="46094" b="48000"/>
          <a:stretch/>
        </p:blipFill>
        <p:spPr>
          <a:xfrm>
            <a:off x="7612380" y="3029123"/>
            <a:ext cx="3966210" cy="3087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Skinning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4984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dirty="0" err="1" smtClean="0"/>
              <a:t>Modo</a:t>
            </a:r>
            <a:r>
              <a:rPr lang="en-US" sz="3600" dirty="0" smtClean="0"/>
              <a:t> </a:t>
            </a:r>
            <a:r>
              <a:rPr lang="en-US" sz="3600" dirty="0" err="1" smtClean="0"/>
              <a:t>Objeto</a:t>
            </a:r>
            <a:r>
              <a:rPr lang="en-US" sz="3600" dirty="0" smtClean="0"/>
              <a:t> </a:t>
            </a:r>
            <a:r>
              <a:rPr lang="en-US" sz="3600" dirty="0" err="1" smtClean="0"/>
              <a:t>seleccionar</a:t>
            </a:r>
            <a:r>
              <a:rPr lang="en-US" sz="3600" dirty="0" smtClean="0"/>
              <a:t> primero el </a:t>
            </a:r>
            <a:r>
              <a:rPr lang="en-US" sz="3600" dirty="0" err="1" smtClean="0"/>
              <a:t>modelo</a:t>
            </a:r>
            <a:endParaRPr lang="en-US" sz="3600" dirty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Luego</a:t>
            </a:r>
            <a:r>
              <a:rPr lang="en-US" sz="3600" dirty="0" smtClean="0"/>
              <a:t> </a:t>
            </a:r>
            <a:r>
              <a:rPr lang="en-US" sz="3600" dirty="0" err="1" smtClean="0"/>
              <a:t>seleccionar</a:t>
            </a:r>
            <a:r>
              <a:rPr lang="en-US" sz="3600" dirty="0" smtClean="0"/>
              <a:t> el </a:t>
            </a:r>
            <a:r>
              <a:rPr lang="en-US" sz="3600" dirty="0" err="1" smtClean="0"/>
              <a:t>esqueleto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CTRL  + P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Con </a:t>
            </a:r>
            <a:r>
              <a:rPr lang="en-US" sz="3600" dirty="0" err="1" smtClean="0"/>
              <a:t>influencias</a:t>
            </a:r>
            <a:r>
              <a:rPr lang="en-US" sz="3600" dirty="0" smtClean="0"/>
              <a:t> </a:t>
            </a:r>
            <a:r>
              <a:rPr lang="en-US" sz="3600" dirty="0" err="1" smtClean="0"/>
              <a:t>automáticas</a:t>
            </a:r>
            <a:endParaRPr lang="es-BO" dirty="0"/>
          </a:p>
        </p:txBody>
      </p:sp>
      <p:sp>
        <p:nvSpPr>
          <p:cNvPr id="8" name="Rounded Rectangle 7"/>
          <p:cNvSpPr/>
          <p:nvPr/>
        </p:nvSpPr>
        <p:spPr>
          <a:xfrm>
            <a:off x="7612381" y="5039194"/>
            <a:ext cx="3966210" cy="3950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465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75" t="67668" r="55375" b="12999"/>
          <a:stretch/>
        </p:blipFill>
        <p:spPr>
          <a:xfrm>
            <a:off x="765809" y="4017138"/>
            <a:ext cx="6061850" cy="2044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Skinning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4984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dirty="0" err="1"/>
              <a:t>M</a:t>
            </a:r>
            <a:r>
              <a:rPr lang="en-US" sz="3600" dirty="0" err="1" smtClean="0"/>
              <a:t>odo</a:t>
            </a:r>
            <a:r>
              <a:rPr lang="en-US" sz="3600" dirty="0" smtClean="0"/>
              <a:t> </a:t>
            </a:r>
            <a:r>
              <a:rPr lang="en-US" sz="3600" dirty="0" err="1" smtClean="0"/>
              <a:t>Objeto</a:t>
            </a:r>
            <a:r>
              <a:rPr lang="en-US" sz="3600" dirty="0" smtClean="0"/>
              <a:t> </a:t>
            </a:r>
            <a:r>
              <a:rPr lang="en-US" sz="3600" dirty="0" err="1" smtClean="0"/>
              <a:t>seleccionar</a:t>
            </a:r>
            <a:r>
              <a:rPr lang="en-US" sz="3600" dirty="0" smtClean="0"/>
              <a:t> </a:t>
            </a:r>
            <a:r>
              <a:rPr lang="en-US" sz="3600" dirty="0" smtClean="0"/>
              <a:t>el </a:t>
            </a:r>
            <a:r>
              <a:rPr lang="en-US" sz="3600" dirty="0" err="1" smtClean="0"/>
              <a:t>modelo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Cambiar</a:t>
            </a:r>
            <a:r>
              <a:rPr lang="en-US" sz="3600" dirty="0" smtClean="0"/>
              <a:t> a </a:t>
            </a:r>
            <a:r>
              <a:rPr lang="en-US" sz="3600" dirty="0" err="1" smtClean="0"/>
              <a:t>modo</a:t>
            </a:r>
            <a:r>
              <a:rPr lang="en-US" sz="3600" dirty="0" smtClean="0"/>
              <a:t> de </a:t>
            </a:r>
            <a:r>
              <a:rPr lang="en-US" sz="3600" b="1" dirty="0" err="1" smtClean="0"/>
              <a:t>Pintar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Influencias</a:t>
            </a:r>
            <a:r>
              <a:rPr lang="en-US" sz="3600" b="1" dirty="0" smtClean="0"/>
              <a:t> </a:t>
            </a:r>
            <a:r>
              <a:rPr lang="en-US" sz="3600" dirty="0" smtClean="0"/>
              <a:t>o </a:t>
            </a:r>
            <a:r>
              <a:rPr lang="en-US" sz="3600" b="1" dirty="0" smtClean="0"/>
              <a:t>CTRL + Tab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Cambiar</a:t>
            </a:r>
            <a:r>
              <a:rPr lang="en-US" sz="3600" dirty="0" smtClean="0"/>
              <a:t> el menu a </a:t>
            </a:r>
            <a:endParaRPr lang="es-BO" dirty="0"/>
          </a:p>
        </p:txBody>
      </p:sp>
      <p:sp>
        <p:nvSpPr>
          <p:cNvPr id="8" name="Rounded Rectangle 7"/>
          <p:cNvSpPr/>
          <p:nvPr/>
        </p:nvSpPr>
        <p:spPr>
          <a:xfrm>
            <a:off x="1043872" y="4320540"/>
            <a:ext cx="1722188" cy="3592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73" y="3167390"/>
            <a:ext cx="4210638" cy="353426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433492" y="3167391"/>
            <a:ext cx="282008" cy="318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34" y="3211557"/>
            <a:ext cx="579136" cy="5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10" y="2557765"/>
            <a:ext cx="4529037" cy="3801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394977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Skinning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4984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Para </a:t>
            </a:r>
            <a:r>
              <a:rPr lang="en-US" sz="3600" dirty="0" err="1" smtClean="0"/>
              <a:t>cada</a:t>
            </a:r>
            <a:r>
              <a:rPr lang="en-US" sz="3600" dirty="0" smtClean="0"/>
              <a:t> </a:t>
            </a:r>
            <a:r>
              <a:rPr lang="en-US" sz="3600" dirty="0" err="1" smtClean="0"/>
              <a:t>hueso</a:t>
            </a:r>
            <a:r>
              <a:rPr lang="en-US" sz="3600" dirty="0" smtClean="0"/>
              <a:t> </a:t>
            </a:r>
            <a:r>
              <a:rPr lang="en-US" sz="3600" dirty="0" err="1" smtClean="0"/>
              <a:t>pintar</a:t>
            </a:r>
            <a:r>
              <a:rPr lang="en-US" sz="3600" dirty="0" smtClean="0"/>
              <a:t> las </a:t>
            </a:r>
            <a:r>
              <a:rPr lang="en-US" sz="3600" dirty="0" err="1" smtClean="0"/>
              <a:t>influencias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Rojo</a:t>
            </a:r>
            <a:r>
              <a:rPr lang="en-US" sz="3600" dirty="0" smtClean="0"/>
              <a:t> = mas </a:t>
            </a:r>
            <a:r>
              <a:rPr lang="en-US" sz="3600" dirty="0" err="1" smtClean="0"/>
              <a:t>influencia</a:t>
            </a:r>
            <a:endParaRPr lang="es-BO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39" y="3120390"/>
            <a:ext cx="3472777" cy="323889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050490" y="2449391"/>
            <a:ext cx="346348" cy="5207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ounded Rectangle 7"/>
          <p:cNvSpPr/>
          <p:nvPr/>
        </p:nvSpPr>
        <p:spPr>
          <a:xfrm>
            <a:off x="7259790" y="4944941"/>
            <a:ext cx="1449870" cy="3585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586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Kinematica</a:t>
            </a:r>
            <a:r>
              <a:rPr lang="en-US" b="1" dirty="0" smtClean="0">
                <a:solidFill>
                  <a:srgbClr val="2683C6"/>
                </a:solidFill>
              </a:rPr>
              <a:t> </a:t>
            </a:r>
            <a:r>
              <a:rPr lang="en-US" b="1" dirty="0" err="1" smtClean="0">
                <a:solidFill>
                  <a:srgbClr val="2683C6"/>
                </a:solidFill>
              </a:rPr>
              <a:t>Inversa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4984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dirty="0" err="1" smtClean="0"/>
              <a:t>modo</a:t>
            </a:r>
            <a:r>
              <a:rPr lang="en-US" sz="3600" dirty="0" smtClean="0"/>
              <a:t> </a:t>
            </a:r>
            <a:r>
              <a:rPr lang="en-US" sz="3600" dirty="0" err="1" smtClean="0"/>
              <a:t>edicion</a:t>
            </a:r>
            <a:r>
              <a:rPr lang="en-US" sz="3600" dirty="0" smtClean="0"/>
              <a:t>, </a:t>
            </a:r>
            <a:r>
              <a:rPr lang="en-US" sz="3600" dirty="0" err="1" smtClean="0"/>
              <a:t>extruir</a:t>
            </a:r>
            <a:r>
              <a:rPr lang="en-US" sz="3600" dirty="0" smtClean="0"/>
              <a:t> </a:t>
            </a:r>
            <a:r>
              <a:rPr lang="en-US" sz="3600" dirty="0" err="1" smtClean="0"/>
              <a:t>una</a:t>
            </a:r>
            <a:r>
              <a:rPr lang="en-US" sz="3600" dirty="0" smtClean="0"/>
              <a:t> </a:t>
            </a:r>
            <a:r>
              <a:rPr lang="en-US" sz="3600" dirty="0" err="1" smtClean="0"/>
              <a:t>vez</a:t>
            </a:r>
            <a:r>
              <a:rPr lang="en-US" sz="3600" dirty="0" smtClean="0"/>
              <a:t> mas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ALT + P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Eliminar</a:t>
            </a:r>
            <a:r>
              <a:rPr lang="en-US" sz="3600" dirty="0" smtClean="0"/>
              <a:t> superior</a:t>
            </a:r>
            <a:endParaRPr lang="es-B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718" t="60333" r="78156" b="24333"/>
          <a:stretch/>
        </p:blipFill>
        <p:spPr>
          <a:xfrm>
            <a:off x="1257300" y="4034790"/>
            <a:ext cx="3120390" cy="16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5332" r="52187" b="11001"/>
          <a:stretch/>
        </p:blipFill>
        <p:spPr>
          <a:xfrm>
            <a:off x="4727011" y="3810376"/>
            <a:ext cx="6805859" cy="2695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Kinematica</a:t>
            </a:r>
            <a:r>
              <a:rPr lang="en-US" b="1" dirty="0" smtClean="0">
                <a:solidFill>
                  <a:srgbClr val="2683C6"/>
                </a:solidFill>
              </a:rPr>
              <a:t> </a:t>
            </a:r>
            <a:r>
              <a:rPr lang="en-US" b="1" dirty="0" err="1" smtClean="0">
                <a:solidFill>
                  <a:srgbClr val="2683C6"/>
                </a:solidFill>
              </a:rPr>
              <a:t>Inversa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4984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Ir</a:t>
            </a:r>
            <a:r>
              <a:rPr lang="en-US" sz="3600" dirty="0" smtClean="0"/>
              <a:t> a </a:t>
            </a:r>
            <a:r>
              <a:rPr lang="en-US" sz="3600" b="1" dirty="0" err="1" smtClean="0"/>
              <a:t>Modo</a:t>
            </a:r>
            <a:r>
              <a:rPr lang="en-US" sz="3600" b="1" dirty="0" smtClean="0"/>
              <a:t> Pose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Seleccionar</a:t>
            </a:r>
            <a:r>
              <a:rPr lang="en-US" sz="3600" dirty="0" smtClean="0"/>
              <a:t> el </a:t>
            </a:r>
            <a:r>
              <a:rPr lang="en-US" sz="3600" dirty="0" err="1" smtClean="0"/>
              <a:t>nuevo</a:t>
            </a:r>
            <a:r>
              <a:rPr lang="en-US" sz="3600" dirty="0" smtClean="0"/>
              <a:t> </a:t>
            </a:r>
            <a:r>
              <a:rPr lang="en-US" sz="3600" dirty="0" err="1" smtClean="0"/>
              <a:t>hueso</a:t>
            </a:r>
            <a:r>
              <a:rPr lang="en-US" sz="3600" dirty="0" smtClean="0"/>
              <a:t> y </a:t>
            </a:r>
            <a:r>
              <a:rPr lang="en-US" sz="3600" dirty="0" err="1" smtClean="0"/>
              <a:t>luego</a:t>
            </a:r>
            <a:r>
              <a:rPr lang="en-US" sz="3600" dirty="0" smtClean="0"/>
              <a:t> el </a:t>
            </a:r>
            <a:r>
              <a:rPr lang="en-US" sz="3600" dirty="0" err="1" smtClean="0"/>
              <a:t>hueso</a:t>
            </a:r>
            <a:r>
              <a:rPr lang="en-US" sz="3600" dirty="0" smtClean="0"/>
              <a:t> anterior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CTRL + Shift + C,   </a:t>
            </a:r>
            <a:r>
              <a:rPr lang="en-US" sz="3600" dirty="0" err="1" smtClean="0"/>
              <a:t>Cinematica</a:t>
            </a:r>
            <a:r>
              <a:rPr lang="en-US" sz="3600" dirty="0" smtClean="0"/>
              <a:t> </a:t>
            </a:r>
            <a:r>
              <a:rPr lang="en-US" sz="3600" dirty="0" err="1" smtClean="0"/>
              <a:t>inversa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s-BO" dirty="0"/>
          </a:p>
        </p:txBody>
      </p:sp>
      <p:sp>
        <p:nvSpPr>
          <p:cNvPr id="9" name="Rounded Rectangle 8"/>
          <p:cNvSpPr/>
          <p:nvPr/>
        </p:nvSpPr>
        <p:spPr>
          <a:xfrm>
            <a:off x="9357722" y="4637927"/>
            <a:ext cx="2175148" cy="3455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30565"/>
            <a:ext cx="296268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58" y="1783513"/>
            <a:ext cx="5509553" cy="4507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Kinematica</a:t>
            </a:r>
            <a:r>
              <a:rPr lang="en-US" b="1" dirty="0" smtClean="0">
                <a:solidFill>
                  <a:srgbClr val="2683C6"/>
                </a:solidFill>
              </a:rPr>
              <a:t> </a:t>
            </a:r>
            <a:r>
              <a:rPr lang="en-US" b="1" dirty="0" err="1" smtClean="0">
                <a:solidFill>
                  <a:srgbClr val="2683C6"/>
                </a:solidFill>
              </a:rPr>
              <a:t>Inversa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43450" cy="4445596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Cambiar</a:t>
            </a:r>
            <a:r>
              <a:rPr lang="en-US" sz="3600" dirty="0" smtClean="0"/>
              <a:t> la </a:t>
            </a:r>
            <a:r>
              <a:rPr lang="en-US" sz="3600" dirty="0" err="1" smtClean="0"/>
              <a:t>longitud</a:t>
            </a:r>
            <a:r>
              <a:rPr lang="en-US" sz="3600" dirty="0" smtClean="0"/>
              <a:t> </a:t>
            </a:r>
            <a:r>
              <a:rPr lang="en-US" sz="3600" dirty="0" smtClean="0"/>
              <a:t>de la </a:t>
            </a:r>
            <a:r>
              <a:rPr lang="en-US" sz="3600" dirty="0" err="1" smtClean="0"/>
              <a:t>cadena</a:t>
            </a:r>
            <a:r>
              <a:rPr lang="en-US" sz="3600" dirty="0" smtClean="0"/>
              <a:t> para </a:t>
            </a:r>
            <a:r>
              <a:rPr lang="en-US" sz="3600" dirty="0" err="1" smtClean="0"/>
              <a:t>afectar</a:t>
            </a:r>
            <a:r>
              <a:rPr lang="en-US" sz="3600" dirty="0" smtClean="0"/>
              <a:t> a </a:t>
            </a:r>
            <a:r>
              <a:rPr lang="en-US" sz="3600" dirty="0" err="1" smtClean="0"/>
              <a:t>todo</a:t>
            </a:r>
            <a:r>
              <a:rPr lang="en-US" sz="3600" dirty="0" smtClean="0"/>
              <a:t> el </a:t>
            </a:r>
            <a:r>
              <a:rPr lang="en-US" sz="3600" dirty="0" err="1" smtClean="0"/>
              <a:t>tentáculo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(5 </a:t>
            </a:r>
            <a:r>
              <a:rPr lang="en-US" sz="3600" dirty="0" err="1" smtClean="0"/>
              <a:t>es</a:t>
            </a:r>
            <a:r>
              <a:rPr lang="en-US" sz="3600" dirty="0" smtClean="0"/>
              <a:t> </a:t>
            </a:r>
            <a:r>
              <a:rPr lang="en-US" sz="3600" dirty="0" err="1" smtClean="0"/>
              <a:t>porque</a:t>
            </a:r>
            <a:r>
              <a:rPr lang="en-US" sz="3600" dirty="0" smtClean="0"/>
              <a:t> el </a:t>
            </a:r>
            <a:r>
              <a:rPr lang="en-US" sz="3600" dirty="0" err="1" smtClean="0"/>
              <a:t>tentáculo</a:t>
            </a:r>
            <a:r>
              <a:rPr lang="en-US" sz="3600" dirty="0" smtClean="0"/>
              <a:t> </a:t>
            </a:r>
            <a:r>
              <a:rPr lang="en-US" sz="3600" dirty="0" err="1" smtClean="0"/>
              <a:t>tiene</a:t>
            </a:r>
            <a:r>
              <a:rPr lang="en-US" sz="3600" dirty="0" smtClean="0"/>
              <a:t> 5 </a:t>
            </a:r>
            <a:r>
              <a:rPr lang="en-US" sz="3600" dirty="0" err="1" smtClean="0"/>
              <a:t>huesos</a:t>
            </a:r>
            <a:r>
              <a:rPr lang="en-US" sz="3600" dirty="0" smtClean="0"/>
              <a:t>)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Probar</a:t>
            </a:r>
            <a:r>
              <a:rPr lang="en-US" sz="3600" dirty="0" smtClean="0"/>
              <a:t> mover el </a:t>
            </a:r>
            <a:r>
              <a:rPr lang="en-US" sz="3600" dirty="0" err="1" smtClean="0"/>
              <a:t>hueso</a:t>
            </a:r>
            <a:r>
              <a:rPr lang="en-US" sz="3600" dirty="0" smtClean="0"/>
              <a:t> de IK (</a:t>
            </a:r>
            <a:r>
              <a:rPr lang="en-US" sz="3600" b="1" dirty="0" err="1" smtClean="0"/>
              <a:t>Modo</a:t>
            </a:r>
            <a:r>
              <a:rPr lang="en-US" sz="3600" b="1" dirty="0" smtClean="0"/>
              <a:t> Pose</a:t>
            </a:r>
            <a:r>
              <a:rPr lang="en-US" sz="3600" dirty="0" smtClean="0"/>
              <a:t>)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s-BO" dirty="0"/>
          </a:p>
        </p:txBody>
      </p:sp>
      <p:sp>
        <p:nvSpPr>
          <p:cNvPr id="9" name="Rounded Rectangle 8"/>
          <p:cNvSpPr/>
          <p:nvPr/>
        </p:nvSpPr>
        <p:spPr>
          <a:xfrm>
            <a:off x="8995411" y="1783513"/>
            <a:ext cx="400049" cy="4110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ounded Rectangle 7"/>
          <p:cNvSpPr/>
          <p:nvPr/>
        </p:nvSpPr>
        <p:spPr>
          <a:xfrm>
            <a:off x="6656071" y="4861993"/>
            <a:ext cx="2339340" cy="2929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34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72" y="731436"/>
            <a:ext cx="5342858" cy="5517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Creando</a:t>
            </a:r>
            <a:r>
              <a:rPr lang="en-US" b="1" dirty="0" smtClean="0">
                <a:solidFill>
                  <a:srgbClr val="2683C6"/>
                </a:solidFill>
              </a:rPr>
              <a:t> el </a:t>
            </a:r>
            <a:r>
              <a:rPr lang="en-US" b="1" dirty="0" err="1" smtClean="0">
                <a:solidFill>
                  <a:srgbClr val="2683C6"/>
                </a:solidFill>
              </a:rPr>
              <a:t>modelo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02084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Agregar</a:t>
            </a:r>
            <a:r>
              <a:rPr lang="en-US" sz="3600" dirty="0" smtClean="0"/>
              <a:t> </a:t>
            </a:r>
            <a:r>
              <a:rPr lang="en-US" sz="3600" dirty="0" err="1" smtClean="0"/>
              <a:t>una</a:t>
            </a:r>
            <a:r>
              <a:rPr lang="en-US" sz="3600" dirty="0" smtClean="0"/>
              <a:t> </a:t>
            </a:r>
            <a:r>
              <a:rPr lang="en-US" sz="3600" dirty="0" err="1" smtClean="0"/>
              <a:t>esfera</a:t>
            </a:r>
            <a:r>
              <a:rPr lang="en-US" sz="3600" dirty="0" smtClean="0"/>
              <a:t> de </a:t>
            </a:r>
            <a:r>
              <a:rPr lang="en-US" sz="3600" b="1" dirty="0" smtClean="0"/>
              <a:t>18 </a:t>
            </a:r>
            <a:r>
              <a:rPr lang="en-US" sz="3600" b="1" dirty="0" err="1" smtClean="0"/>
              <a:t>segmentos</a:t>
            </a:r>
            <a:r>
              <a:rPr lang="en-US" sz="3600" b="1" dirty="0" smtClean="0"/>
              <a:t> </a:t>
            </a:r>
            <a:r>
              <a:rPr lang="en-US" sz="3600" dirty="0" smtClean="0"/>
              <a:t>y </a:t>
            </a:r>
            <a:r>
              <a:rPr lang="en-US" sz="3600" b="1" dirty="0" smtClean="0"/>
              <a:t>8 </a:t>
            </a:r>
            <a:r>
              <a:rPr lang="en-US" sz="3600" b="1" dirty="0" err="1" smtClean="0"/>
              <a:t>anillos</a:t>
            </a:r>
            <a:endParaRPr lang="en-US" sz="3400" b="1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5" name="Rounded Rectangle 4"/>
          <p:cNvSpPr/>
          <p:nvPr/>
        </p:nvSpPr>
        <p:spPr>
          <a:xfrm>
            <a:off x="6387271" y="2182193"/>
            <a:ext cx="2011680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ounded Rectangle 8"/>
          <p:cNvSpPr/>
          <p:nvPr/>
        </p:nvSpPr>
        <p:spPr>
          <a:xfrm>
            <a:off x="6231061" y="3352415"/>
            <a:ext cx="2011680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Rounded Rectangle 9"/>
          <p:cNvSpPr/>
          <p:nvPr/>
        </p:nvSpPr>
        <p:spPr>
          <a:xfrm>
            <a:off x="6231061" y="3915996"/>
            <a:ext cx="2011680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191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Animar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212580" cy="4445596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Para </a:t>
            </a:r>
            <a:r>
              <a:rPr lang="en-US" sz="3600" dirty="0" err="1" smtClean="0"/>
              <a:t>animar</a:t>
            </a:r>
            <a:r>
              <a:rPr lang="en-US" sz="3600" dirty="0" smtClean="0"/>
              <a:t>, </a:t>
            </a:r>
            <a:r>
              <a:rPr lang="en-US" sz="3600" dirty="0" err="1" smtClean="0"/>
              <a:t>ir</a:t>
            </a:r>
            <a:r>
              <a:rPr lang="en-US" sz="3600" dirty="0" smtClean="0"/>
              <a:t> a </a:t>
            </a:r>
            <a:r>
              <a:rPr lang="en-US" sz="3600" b="1" dirty="0" err="1" smtClean="0"/>
              <a:t>Modo</a:t>
            </a:r>
            <a:r>
              <a:rPr lang="en-US" sz="3600" b="1" dirty="0" smtClean="0"/>
              <a:t> Pose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Para </a:t>
            </a:r>
            <a:r>
              <a:rPr lang="en-US" sz="3600" dirty="0" err="1" smtClean="0"/>
              <a:t>reestablecer</a:t>
            </a:r>
            <a:r>
              <a:rPr lang="en-US" sz="3600" dirty="0" smtClean="0"/>
              <a:t> la </a:t>
            </a:r>
            <a:r>
              <a:rPr lang="en-US" sz="3600" dirty="0" err="1" smtClean="0"/>
              <a:t>posicion</a:t>
            </a:r>
            <a:r>
              <a:rPr lang="en-US" sz="3600" dirty="0" smtClean="0"/>
              <a:t> de </a:t>
            </a:r>
            <a:r>
              <a:rPr lang="en-US" sz="3600" dirty="0" err="1" smtClean="0"/>
              <a:t>los</a:t>
            </a:r>
            <a:r>
              <a:rPr lang="en-US" sz="3600" dirty="0" smtClean="0"/>
              <a:t> </a:t>
            </a:r>
            <a:r>
              <a:rPr lang="en-US" sz="3600" dirty="0" err="1" smtClean="0"/>
              <a:t>huesos</a:t>
            </a:r>
            <a:r>
              <a:rPr lang="en-US" sz="3600" dirty="0" smtClean="0"/>
              <a:t>:</a:t>
            </a:r>
          </a:p>
          <a:p>
            <a:pPr marL="586296" lvl="1" indent="-293688">
              <a:buFont typeface="Wingdings" panose="05000000000000000000" pitchFamily="2" charset="2"/>
              <a:buChar char="§"/>
            </a:pPr>
            <a:r>
              <a:rPr lang="en-US" sz="3400" b="1" dirty="0" err="1" smtClean="0"/>
              <a:t>Seleccionar</a:t>
            </a:r>
            <a:endParaRPr lang="en-US" sz="3400" b="1" dirty="0" smtClean="0"/>
          </a:p>
          <a:p>
            <a:pPr marL="586296" lvl="1" indent="-293688">
              <a:buFont typeface="Wingdings" panose="05000000000000000000" pitchFamily="2" charset="2"/>
              <a:buChar char="§"/>
            </a:pPr>
            <a:r>
              <a:rPr lang="en-US" sz="3400" b="1" dirty="0" smtClean="0"/>
              <a:t>ALT + G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/>
              <a:t>Para </a:t>
            </a:r>
            <a:r>
              <a:rPr lang="en-US" sz="3600" dirty="0" err="1"/>
              <a:t>reestablecer</a:t>
            </a:r>
            <a:r>
              <a:rPr lang="en-US" sz="3600" dirty="0"/>
              <a:t> la </a:t>
            </a:r>
            <a:r>
              <a:rPr lang="en-US" sz="3600" dirty="0" err="1" smtClean="0"/>
              <a:t>rotación</a:t>
            </a:r>
            <a:r>
              <a:rPr lang="en-US" sz="3600" dirty="0" smtClean="0"/>
              <a:t> de </a:t>
            </a:r>
            <a:r>
              <a:rPr lang="en-US" sz="3600" dirty="0" err="1"/>
              <a:t>los</a:t>
            </a:r>
            <a:r>
              <a:rPr lang="en-US" sz="3600" dirty="0"/>
              <a:t> </a:t>
            </a:r>
            <a:r>
              <a:rPr lang="en-US" sz="3600" dirty="0" err="1"/>
              <a:t>huesos</a:t>
            </a:r>
            <a:r>
              <a:rPr lang="en-US" sz="3600" dirty="0"/>
              <a:t>:</a:t>
            </a:r>
          </a:p>
          <a:p>
            <a:pPr marL="586296" lvl="1" indent="-293688">
              <a:buFont typeface="Wingdings" panose="05000000000000000000" pitchFamily="2" charset="2"/>
              <a:buChar char="§"/>
            </a:pPr>
            <a:r>
              <a:rPr lang="en-US" sz="3400" b="1" dirty="0" err="1"/>
              <a:t>Seleccionar</a:t>
            </a:r>
            <a:endParaRPr lang="en-US" sz="3400" b="1" dirty="0"/>
          </a:p>
          <a:p>
            <a:pPr marL="586296" lvl="1" indent="-293688">
              <a:buFont typeface="Wingdings" panose="05000000000000000000" pitchFamily="2" charset="2"/>
              <a:buChar char="§"/>
            </a:pPr>
            <a:r>
              <a:rPr lang="en-US" sz="3400" b="1" dirty="0"/>
              <a:t>ALT + </a:t>
            </a:r>
            <a:r>
              <a:rPr lang="en-US" sz="3400" b="1" dirty="0" smtClean="0"/>
              <a:t>R</a:t>
            </a:r>
            <a:endParaRPr lang="en-US" sz="3400" dirty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447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8906" t="28500" r="31750" b="38500"/>
          <a:stretch/>
        </p:blipFill>
        <p:spPr>
          <a:xfrm>
            <a:off x="5497829" y="1845734"/>
            <a:ext cx="5863607" cy="3709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Creando</a:t>
            </a:r>
            <a:r>
              <a:rPr lang="en-US" b="1" dirty="0" smtClean="0">
                <a:solidFill>
                  <a:srgbClr val="2683C6"/>
                </a:solidFill>
              </a:rPr>
              <a:t> el </a:t>
            </a:r>
            <a:r>
              <a:rPr lang="en-US" b="1" dirty="0" err="1" smtClean="0">
                <a:solidFill>
                  <a:srgbClr val="2683C6"/>
                </a:solidFill>
              </a:rPr>
              <a:t>modelo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02084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Modo</a:t>
            </a:r>
            <a:r>
              <a:rPr lang="en-US" sz="3600" dirty="0" smtClean="0"/>
              <a:t> </a:t>
            </a:r>
            <a:r>
              <a:rPr lang="en-US" sz="3600" dirty="0" err="1" smtClean="0"/>
              <a:t>Edicion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Seleccionar</a:t>
            </a:r>
            <a:r>
              <a:rPr lang="en-US" sz="3600" dirty="0" smtClean="0"/>
              <a:t> </a:t>
            </a:r>
            <a:r>
              <a:rPr lang="en-US" sz="3600" dirty="0" err="1" smtClean="0"/>
              <a:t>caras</a:t>
            </a:r>
            <a:r>
              <a:rPr lang="en-US" sz="3600" dirty="0" smtClean="0"/>
              <a:t> para </a:t>
            </a:r>
            <a:r>
              <a:rPr lang="en-US" sz="3600" dirty="0" err="1" smtClean="0"/>
              <a:t>los</a:t>
            </a:r>
            <a:r>
              <a:rPr lang="en-US" sz="3600" dirty="0" smtClean="0"/>
              <a:t> </a:t>
            </a:r>
            <a:r>
              <a:rPr lang="en-US" sz="3600" dirty="0" err="1" smtClean="0"/>
              <a:t>tentáculos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b="1" dirty="0" smtClean="0"/>
              <a:t>ALT + E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b="1" dirty="0" err="1" smtClean="0"/>
              <a:t>Caras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Individuales</a:t>
            </a:r>
            <a:endParaRPr lang="en-US" sz="3600" b="1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5" name="Rounded Rectangle 4"/>
          <p:cNvSpPr/>
          <p:nvPr/>
        </p:nvSpPr>
        <p:spPr>
          <a:xfrm>
            <a:off x="8901871" y="4566074"/>
            <a:ext cx="2011680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74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Creando</a:t>
            </a:r>
            <a:r>
              <a:rPr lang="en-US" b="1" dirty="0" smtClean="0">
                <a:solidFill>
                  <a:srgbClr val="2683C6"/>
                </a:solidFill>
              </a:rPr>
              <a:t> el </a:t>
            </a:r>
            <a:r>
              <a:rPr lang="en-US" b="1" dirty="0" err="1" smtClean="0">
                <a:solidFill>
                  <a:srgbClr val="2683C6"/>
                </a:solidFill>
              </a:rPr>
              <a:t>modelo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19531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Ajustar</a:t>
            </a:r>
            <a:r>
              <a:rPr lang="en-US" sz="3600" dirty="0" smtClean="0"/>
              <a:t> el </a:t>
            </a:r>
            <a:r>
              <a:rPr lang="en-US" sz="3600" dirty="0" err="1" smtClean="0"/>
              <a:t>tamaño</a:t>
            </a:r>
            <a:r>
              <a:rPr lang="en-US" sz="3600" dirty="0" smtClean="0"/>
              <a:t>.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Mover </a:t>
            </a:r>
            <a:r>
              <a:rPr lang="en-US" sz="3600" dirty="0" err="1" smtClean="0"/>
              <a:t>hacia</a:t>
            </a:r>
            <a:r>
              <a:rPr lang="en-US" sz="3600" dirty="0" smtClean="0"/>
              <a:t> </a:t>
            </a:r>
            <a:r>
              <a:rPr lang="en-US" sz="3600" dirty="0" err="1" smtClean="0"/>
              <a:t>arriba</a:t>
            </a:r>
            <a:r>
              <a:rPr lang="en-US" sz="3600" dirty="0" smtClean="0"/>
              <a:t>  con </a:t>
            </a:r>
            <a:r>
              <a:rPr lang="en-US" sz="3600" b="1" dirty="0" smtClean="0"/>
              <a:t>G, Z</a:t>
            </a:r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78" y="3446005"/>
            <a:ext cx="6467832" cy="25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Creando</a:t>
            </a:r>
            <a:r>
              <a:rPr lang="en-US" b="1" dirty="0" smtClean="0">
                <a:solidFill>
                  <a:srgbClr val="2683C6"/>
                </a:solidFill>
              </a:rPr>
              <a:t> el </a:t>
            </a:r>
            <a:r>
              <a:rPr lang="en-US" b="1" dirty="0" err="1" smtClean="0">
                <a:solidFill>
                  <a:srgbClr val="2683C6"/>
                </a:solidFill>
              </a:rPr>
              <a:t>modelo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19531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Modelar</a:t>
            </a:r>
            <a:r>
              <a:rPr lang="en-US" sz="3600" dirty="0" smtClean="0"/>
              <a:t> la </a:t>
            </a:r>
            <a:r>
              <a:rPr lang="en-US" sz="3600" dirty="0" err="1" smtClean="0"/>
              <a:t>cabeza</a:t>
            </a:r>
            <a:r>
              <a:rPr lang="en-US" sz="3600" dirty="0" smtClean="0"/>
              <a:t> y </a:t>
            </a:r>
            <a:r>
              <a:rPr lang="en-US" sz="3600" dirty="0" err="1" smtClean="0"/>
              <a:t>los</a:t>
            </a:r>
            <a:r>
              <a:rPr lang="en-US" sz="3600" dirty="0" smtClean="0"/>
              <a:t> </a:t>
            </a:r>
            <a:r>
              <a:rPr lang="en-US" sz="3600" dirty="0" err="1" smtClean="0"/>
              <a:t>tentáculos</a:t>
            </a:r>
            <a:endParaRPr lang="en-US" sz="3600" b="1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42147"/>
            <a:ext cx="4969086" cy="221565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22" y="2790463"/>
            <a:ext cx="3476048" cy="326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Creando</a:t>
            </a:r>
            <a:r>
              <a:rPr lang="en-US" b="1" dirty="0" smtClean="0">
                <a:solidFill>
                  <a:srgbClr val="2683C6"/>
                </a:solidFill>
              </a:rPr>
              <a:t> el </a:t>
            </a:r>
            <a:r>
              <a:rPr lang="en-US" b="1" dirty="0" err="1" smtClean="0">
                <a:solidFill>
                  <a:srgbClr val="2683C6"/>
                </a:solidFill>
              </a:rPr>
              <a:t>modelo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5845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Darle</a:t>
            </a:r>
            <a:r>
              <a:rPr lang="en-US" sz="3600" dirty="0" smtClean="0"/>
              <a:t> un material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Para </a:t>
            </a:r>
            <a:r>
              <a:rPr lang="en-US" sz="3600" dirty="0" err="1" smtClean="0"/>
              <a:t>los</a:t>
            </a:r>
            <a:r>
              <a:rPr lang="en-US" sz="3600" dirty="0" smtClean="0"/>
              <a:t> </a:t>
            </a:r>
            <a:r>
              <a:rPr lang="en-US" sz="3600" dirty="0" err="1" smtClean="0"/>
              <a:t>ojos</a:t>
            </a:r>
            <a:r>
              <a:rPr lang="en-US" sz="3600" dirty="0" smtClean="0"/>
              <a:t> </a:t>
            </a:r>
            <a:r>
              <a:rPr lang="en-US" sz="3600" dirty="0" err="1" smtClean="0"/>
              <a:t>unas</a:t>
            </a:r>
            <a:r>
              <a:rPr lang="en-US" sz="3600" dirty="0" smtClean="0"/>
              <a:t> </a:t>
            </a:r>
            <a:r>
              <a:rPr lang="en-US" sz="3600" dirty="0" err="1" smtClean="0"/>
              <a:t>esferas</a:t>
            </a:r>
            <a:r>
              <a:rPr lang="en-US" sz="3600" dirty="0" smtClean="0"/>
              <a:t> de 8 </a:t>
            </a:r>
            <a:r>
              <a:rPr lang="en-US" sz="3600" dirty="0" err="1" smtClean="0"/>
              <a:t>segmentos</a:t>
            </a:r>
            <a:r>
              <a:rPr lang="en-US" sz="3600" dirty="0" smtClean="0"/>
              <a:t> y 8 </a:t>
            </a:r>
            <a:r>
              <a:rPr lang="en-US" sz="3600" dirty="0" err="1" smtClean="0"/>
              <a:t>anillos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Para el </a:t>
            </a:r>
            <a:r>
              <a:rPr lang="en-US" sz="3600" dirty="0" err="1" smtClean="0"/>
              <a:t>parpado</a:t>
            </a:r>
            <a:r>
              <a:rPr lang="en-US" sz="3600" dirty="0" smtClean="0"/>
              <a:t>, </a:t>
            </a:r>
            <a:r>
              <a:rPr lang="en-US" sz="3600" dirty="0" err="1" smtClean="0"/>
              <a:t>extruir</a:t>
            </a:r>
            <a:r>
              <a:rPr lang="en-US" sz="3600" dirty="0"/>
              <a:t> </a:t>
            </a:r>
            <a:r>
              <a:rPr lang="en-US" sz="3600" dirty="0" smtClean="0"/>
              <a:t>las </a:t>
            </a:r>
            <a:r>
              <a:rPr lang="en-US" sz="3600" dirty="0" err="1" smtClean="0"/>
              <a:t>caras</a:t>
            </a: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0" y="3773145"/>
            <a:ext cx="2610525" cy="253965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343" y="3605479"/>
            <a:ext cx="2534509" cy="27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Rigging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5845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Agregar</a:t>
            </a:r>
            <a:r>
              <a:rPr lang="en-US" sz="3600" dirty="0" smtClean="0"/>
              <a:t> </a:t>
            </a:r>
            <a:r>
              <a:rPr lang="en-US" sz="3600" dirty="0" err="1" smtClean="0"/>
              <a:t>una</a:t>
            </a:r>
            <a:r>
              <a:rPr lang="en-US" sz="3600" dirty="0" smtClean="0"/>
              <a:t> </a:t>
            </a:r>
            <a:r>
              <a:rPr lang="en-US" sz="3600" dirty="0" err="1" smtClean="0"/>
              <a:t>armadura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Renombrar</a:t>
            </a: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781" t="48333" r="39344" b="19499"/>
          <a:stretch/>
        </p:blipFill>
        <p:spPr>
          <a:xfrm>
            <a:off x="1097280" y="3161291"/>
            <a:ext cx="4457700" cy="311715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130" y="3254855"/>
            <a:ext cx="4173912" cy="146501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130" y="5007251"/>
            <a:ext cx="4173912" cy="146910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839200" y="3388784"/>
            <a:ext cx="407670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Rounded Rectangle 9"/>
          <p:cNvSpPr/>
          <p:nvPr/>
        </p:nvSpPr>
        <p:spPr>
          <a:xfrm>
            <a:off x="7194406" y="4314614"/>
            <a:ext cx="2052464" cy="3031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Rounded Rectangle 10"/>
          <p:cNvSpPr/>
          <p:nvPr/>
        </p:nvSpPr>
        <p:spPr>
          <a:xfrm>
            <a:off x="9627870" y="5109210"/>
            <a:ext cx="419100" cy="31769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2" name="Rounded Rectangle 11"/>
          <p:cNvSpPr/>
          <p:nvPr/>
        </p:nvSpPr>
        <p:spPr>
          <a:xfrm>
            <a:off x="7194406" y="6056752"/>
            <a:ext cx="2011680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471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Rigging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5845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Hubicarlo</a:t>
            </a:r>
            <a:r>
              <a:rPr lang="en-US" sz="3600" dirty="0" smtClean="0"/>
              <a:t> al </a:t>
            </a:r>
            <a:r>
              <a:rPr lang="en-US" sz="3600" dirty="0" err="1" smtClean="0"/>
              <a:t>centro</a:t>
            </a:r>
            <a:r>
              <a:rPr lang="en-US" sz="3600" dirty="0" smtClean="0"/>
              <a:t> del </a:t>
            </a:r>
            <a:r>
              <a:rPr lang="en-US" sz="3600" dirty="0" err="1" smtClean="0"/>
              <a:t>modelo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dirty="0" err="1" smtClean="0"/>
              <a:t>Modo</a:t>
            </a:r>
            <a:r>
              <a:rPr lang="en-US" sz="3600" dirty="0" smtClean="0"/>
              <a:t> de </a:t>
            </a:r>
            <a:r>
              <a:rPr lang="en-US" sz="3600" dirty="0" err="1" smtClean="0"/>
              <a:t>Edicion</a:t>
            </a:r>
            <a:r>
              <a:rPr lang="en-US" sz="3600" dirty="0" smtClean="0"/>
              <a:t>, </a:t>
            </a:r>
            <a:r>
              <a:rPr lang="en-US" sz="3600" dirty="0" err="1" smtClean="0"/>
              <a:t>Extruir</a:t>
            </a: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70" y="2992975"/>
            <a:ext cx="5319220" cy="35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Rigging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58450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Seleccionar</a:t>
            </a:r>
            <a:r>
              <a:rPr lang="en-US" sz="3600" dirty="0" smtClean="0"/>
              <a:t> el </a:t>
            </a:r>
            <a:r>
              <a:rPr lang="en-US" sz="3600" dirty="0" err="1" smtClean="0"/>
              <a:t>hueso</a:t>
            </a:r>
            <a:endParaRPr lang="en-US" sz="3600" dirty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ALT + P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Desconectar</a:t>
            </a:r>
            <a:r>
              <a:rPr lang="en-US" sz="3600" dirty="0" smtClean="0"/>
              <a:t> 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y mover el </a:t>
            </a:r>
            <a:r>
              <a:rPr lang="en-US" sz="3600" dirty="0" err="1" smtClean="0"/>
              <a:t>hueso</a:t>
            </a: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562" t="47500" r="44313" b="24833"/>
          <a:stretch/>
        </p:blipFill>
        <p:spPr>
          <a:xfrm>
            <a:off x="4937760" y="2447459"/>
            <a:ext cx="3657600" cy="353000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872" y="1502602"/>
            <a:ext cx="1529808" cy="47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1893</TotalTime>
  <Words>326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</vt:lpstr>
      <vt:lpstr>Animación - Rigging </vt:lpstr>
      <vt:lpstr>Creando el modelo</vt:lpstr>
      <vt:lpstr>Creando el modelo</vt:lpstr>
      <vt:lpstr>Creando el modelo</vt:lpstr>
      <vt:lpstr>Creando el modelo</vt:lpstr>
      <vt:lpstr>Creando el modelo</vt:lpstr>
      <vt:lpstr>Rigging</vt:lpstr>
      <vt:lpstr>Rigging</vt:lpstr>
      <vt:lpstr>Rigging</vt:lpstr>
      <vt:lpstr>Rigging</vt:lpstr>
      <vt:lpstr>Rigging</vt:lpstr>
      <vt:lpstr>Rigging</vt:lpstr>
      <vt:lpstr>Rigging</vt:lpstr>
      <vt:lpstr>Skinning</vt:lpstr>
      <vt:lpstr>Skinning</vt:lpstr>
      <vt:lpstr>Skinning</vt:lpstr>
      <vt:lpstr>Kinematica Inversa</vt:lpstr>
      <vt:lpstr>Kinematica Inversa</vt:lpstr>
      <vt:lpstr>Kinematica Inversa</vt:lpstr>
      <vt:lpstr>Animar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Animación Digital</dc:title>
  <dc:creator>Danae</dc:creator>
  <cp:lastModifiedBy>Danae</cp:lastModifiedBy>
  <cp:revision>263</cp:revision>
  <dcterms:created xsi:type="dcterms:W3CDTF">2018-02-14T04:44:14Z</dcterms:created>
  <dcterms:modified xsi:type="dcterms:W3CDTF">2018-04-25T10:46:55Z</dcterms:modified>
</cp:coreProperties>
</file>