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93681" autoAdjust="0"/>
  </p:normalViewPr>
  <p:slideViewPr>
    <p:cSldViewPr snapToGrid="0">
      <p:cViewPr varScale="1">
        <p:scale>
          <a:sx n="85" d="100"/>
          <a:sy n="8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1F97-9BA0-47A6-99C0-FDC1257A4ACB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46ED8-909E-4E2F-B422-1BD9AF551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5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3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4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41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2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7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3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AC0292-5636-4728-A7AC-505C5C930E65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plashScreen.rar" TargetMode="External"/><Relationship Id="rId2" Type="http://schemas.openxmlformats.org/officeDocument/2006/relationships/hyperlink" Target="https://android.jlelse.eu/launch-screen-in-android-the-right-way-aca7e8c31f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Splash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Javier Vásquez Cruz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6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Splash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 en Android </a:t>
            </a:r>
            <a:r>
              <a:rPr lang="es-ES" dirty="0" err="1" smtClean="0"/>
              <a:t>studio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Basado en el articulo: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android.jlelse.eu/launch-screen-in-android-the-right-way-aca7e8c31f52</a:t>
            </a:r>
            <a:endParaRPr lang="es-ES" dirty="0" smtClean="0"/>
          </a:p>
          <a:p>
            <a:r>
              <a:rPr lang="es-ES" dirty="0" smtClean="0"/>
              <a:t>Proyecto: </a:t>
            </a:r>
            <a:r>
              <a:rPr lang="es-ES" dirty="0" smtClean="0">
                <a:hlinkClick r:id="rId3" action="ppaction://hlinkfile"/>
              </a:rPr>
              <a:t>splashscreen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514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642</TotalTime>
  <Words>23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Rockwell</vt:lpstr>
      <vt:lpstr>Rockwell Condensed</vt:lpstr>
      <vt:lpstr>Wingdings</vt:lpstr>
      <vt:lpstr>Tipo de madera</vt:lpstr>
      <vt:lpstr>Splash Screen</vt:lpstr>
      <vt:lpstr>Splash screen en Android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JAvi</dc:creator>
  <cp:lastModifiedBy>Usuario</cp:lastModifiedBy>
  <cp:revision>92</cp:revision>
  <dcterms:created xsi:type="dcterms:W3CDTF">2018-07-09T12:28:15Z</dcterms:created>
  <dcterms:modified xsi:type="dcterms:W3CDTF">2019-04-10T12:59:17Z</dcterms:modified>
</cp:coreProperties>
</file>