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  <p:sldId id="264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77" autoAdjust="0"/>
    <p:restoredTop sz="93681" autoAdjust="0"/>
  </p:normalViewPr>
  <p:slideViewPr>
    <p:cSldViewPr snapToGrid="0">
      <p:cViewPr varScale="1">
        <p:scale>
          <a:sx n="86" d="100"/>
          <a:sy n="86" d="100"/>
        </p:scale>
        <p:origin x="1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81F97-9BA0-47A6-99C0-FDC1257A4ACB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46ED8-909E-4E2F-B422-1BD9AF551B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791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0292-5636-4728-A7AC-505C5C930E65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248842E-E12C-4C04-A8F1-480FA879E6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5582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0292-5636-4728-A7AC-505C5C930E65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842E-E12C-4C04-A8F1-480FA879E6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552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0292-5636-4728-A7AC-505C5C930E65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842E-E12C-4C04-A8F1-480FA879E6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6309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0292-5636-4728-A7AC-505C5C930E65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842E-E12C-4C04-A8F1-480FA879E6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1728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FAC0292-5636-4728-A7AC-505C5C930E65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s-E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248842E-E12C-4C04-A8F1-480FA879E6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240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0292-5636-4728-A7AC-505C5C930E65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842E-E12C-4C04-A8F1-480FA879E6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4413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0292-5636-4728-A7AC-505C5C930E65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842E-E12C-4C04-A8F1-480FA879E6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9269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0292-5636-4728-A7AC-505C5C930E65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842E-E12C-4C04-A8F1-480FA879E6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095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0292-5636-4728-A7AC-505C5C930E65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842E-E12C-4C04-A8F1-480FA879E6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277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0292-5636-4728-A7AC-505C5C930E65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842E-E12C-4C04-A8F1-480FA879E6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631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0292-5636-4728-A7AC-505C5C930E65}" type="datetimeFigureOut">
              <a:rPr lang="es-ES" smtClean="0"/>
              <a:t>05/11/2018</a:t>
            </a:fld>
            <a:endParaRPr lang="es-E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842E-E12C-4C04-A8F1-480FA879E6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5955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FAC0292-5636-4728-A7AC-505C5C930E65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248842E-E12C-4C04-A8F1-480FA879E6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0719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ES" dirty="0"/>
              <a:t>Constante de </a:t>
            </a:r>
            <a:r>
              <a:rPr lang="es-ES" dirty="0" err="1"/>
              <a:t>Kaprekar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Por</a:t>
            </a:r>
            <a:r>
              <a:rPr lang="es-ES" dirty="0" smtClean="0"/>
              <a:t>: Javie</a:t>
            </a:r>
            <a:r>
              <a:rPr lang="es-ES" dirty="0" smtClean="0"/>
              <a:t>r Vásquez Cruz</a:t>
            </a:r>
            <a:endParaRPr lang="es-ES" dirty="0"/>
          </a:p>
        </p:txBody>
      </p:sp>
      <p:pic>
        <p:nvPicPr>
          <p:cNvPr id="1028" name="Picture 4" descr="d.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365" y="4468031"/>
            <a:ext cx="1657350" cy="216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60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BO" dirty="0"/>
              <a:t>El matemático indio </a:t>
            </a:r>
            <a:r>
              <a:rPr lang="es-BO" dirty="0" err="1"/>
              <a:t>Dattaraya</a:t>
            </a:r>
            <a:r>
              <a:rPr lang="es-BO" dirty="0"/>
              <a:t> </a:t>
            </a:r>
            <a:r>
              <a:rPr lang="es-BO" dirty="0" err="1"/>
              <a:t>Ramchandra</a:t>
            </a:r>
            <a:r>
              <a:rPr lang="es-BO" dirty="0"/>
              <a:t> </a:t>
            </a:r>
            <a:r>
              <a:rPr lang="es-BO" dirty="0" err="1"/>
              <a:t>Kaprekar</a:t>
            </a:r>
            <a:r>
              <a:rPr lang="es-BO" dirty="0"/>
              <a:t> descubrió en 1949 una curiosa característica del número 6174. Hoy, se conoce a dicho número como </a:t>
            </a:r>
            <a:r>
              <a:rPr lang="es-BO" i="1" dirty="0"/>
              <a:t>constante de </a:t>
            </a:r>
            <a:r>
              <a:rPr lang="es-BO" i="1" dirty="0" err="1" smtClean="0"/>
              <a:t>Kaprekar</a:t>
            </a:r>
            <a:r>
              <a:rPr lang="es-BO" dirty="0"/>
              <a:t> en honor a él.</a:t>
            </a:r>
            <a:endParaRPr lang="es-ES" dirty="0"/>
          </a:p>
        </p:txBody>
      </p:sp>
      <p:pic>
        <p:nvPicPr>
          <p:cNvPr id="4" name="Picture 2" descr="http://dimdima.com/images/gallery_image/d_r_kaprekar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1721" y="275311"/>
            <a:ext cx="1056527" cy="1457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sultado de imagen para Constante de Kaprek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810" y="4146804"/>
            <a:ext cx="5324475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849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BO" dirty="0"/>
              <a:t>El número es notable por la siguiente propiedad: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BO" dirty="0"/>
              <a:t>Elige un número de cuatro dígitos que tenga al menos dos diferentes (es válido colocar el dígito 0 al principio, por lo que el número 0009 es válido).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BO" dirty="0"/>
              <a:t>Coloca sus dígitos en orden ascendente y en orden descendente para formar dos nuevos números. Puedes añadir los dígitos 0 que necesites al principio.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BO" dirty="0"/>
              <a:t>Resta el menor al mayor.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BO" dirty="0"/>
              <a:t>Vuelve al paso 2.</a:t>
            </a:r>
          </a:p>
          <a:p>
            <a:pPr algn="just"/>
            <a:r>
              <a:rPr lang="es-BO" dirty="0"/>
              <a:t>A este proceso se le conoce como </a:t>
            </a:r>
            <a:r>
              <a:rPr lang="es-BO" i="1" dirty="0"/>
              <a:t>la rutina de </a:t>
            </a:r>
            <a:r>
              <a:rPr lang="es-BO" i="1" dirty="0" err="1"/>
              <a:t>Kaprekar</a:t>
            </a:r>
            <a:r>
              <a:rPr lang="es-BO" dirty="0"/>
              <a:t>, y </a:t>
            </a:r>
            <a:r>
              <a:rPr lang="es-BO" i="1" dirty="0"/>
              <a:t>siempre</a:t>
            </a:r>
            <a:r>
              <a:rPr lang="es-BO" dirty="0"/>
              <a:t> llegará al número 6174 en, como mucho, 7 iteraciones. Una vez en él, el proceso no avanzará, dado que 7641 − 1467 = 6174.</a:t>
            </a:r>
            <a:endParaRPr lang="es-ES" dirty="0"/>
          </a:p>
        </p:txBody>
      </p:sp>
      <p:pic>
        <p:nvPicPr>
          <p:cNvPr id="4" name="Picture 2" descr="http://dimdima.com/images/gallery_image/d_r_kaprekar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1721" y="275311"/>
            <a:ext cx="1056527" cy="1457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185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BO" dirty="0"/>
              <a:t>Por ejemplo, el número </a:t>
            </a:r>
            <a:r>
              <a:rPr lang="es-BO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3524 </a:t>
            </a:r>
            <a:r>
              <a:rPr lang="es-BO" dirty="0"/>
              <a:t>alcanzará la constante de </a:t>
            </a:r>
            <a:r>
              <a:rPr lang="es-BO" dirty="0" err="1"/>
              <a:t>Kaprekar</a:t>
            </a:r>
            <a:r>
              <a:rPr lang="es-BO" dirty="0"/>
              <a:t> en </a:t>
            </a:r>
            <a:r>
              <a:rPr lang="es-BO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es-BO" dirty="0"/>
              <a:t> iteraciones:</a:t>
            </a:r>
          </a:p>
          <a:p>
            <a:pPr marL="0" indent="0" algn="ctr">
              <a:buNone/>
            </a:pPr>
            <a:r>
              <a:rPr lang="es-BO" sz="3200" dirty="0"/>
              <a:t>5432 − 2345 = 3087 </a:t>
            </a:r>
            <a:br>
              <a:rPr lang="es-BO" sz="3200" dirty="0"/>
            </a:br>
            <a:r>
              <a:rPr lang="es-BO" sz="3200" dirty="0"/>
              <a:t>8730 − 0378 = 8352 </a:t>
            </a:r>
            <a:r>
              <a:rPr lang="es-BO" sz="3200" dirty="0" smtClean="0"/>
              <a:t/>
            </a:r>
            <a:br>
              <a:rPr lang="es-BO" sz="3200" dirty="0" smtClean="0"/>
            </a:br>
            <a:r>
              <a:rPr lang="es-BO" sz="3200" dirty="0" smtClean="0"/>
              <a:t>8532 </a:t>
            </a:r>
            <a:r>
              <a:rPr lang="es-BO" sz="3200" dirty="0"/>
              <a:t>− 2358 = </a:t>
            </a:r>
            <a:r>
              <a:rPr lang="es-BO" sz="3200" b="1" dirty="0"/>
              <a:t>6174</a:t>
            </a:r>
            <a:endParaRPr lang="es-BO" sz="3200" dirty="0"/>
          </a:p>
          <a:p>
            <a:pPr algn="just"/>
            <a:endParaRPr lang="es-ES" dirty="0"/>
          </a:p>
        </p:txBody>
      </p:sp>
      <p:pic>
        <p:nvPicPr>
          <p:cNvPr id="4" name="Picture 2" descr="http://dimdima.com/images/gallery_image/d_r_kaprekar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1721" y="275311"/>
            <a:ext cx="1056527" cy="1457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503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2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BO" dirty="0"/>
              <a:t>Por ejemplo, el número </a:t>
            </a:r>
            <a:r>
              <a:rPr lang="es-BO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1121 </a:t>
            </a:r>
            <a:r>
              <a:rPr lang="es-BO" dirty="0" smtClean="0"/>
              <a:t>alcanzará </a:t>
            </a:r>
            <a:r>
              <a:rPr lang="es-BO" dirty="0"/>
              <a:t>la constante de </a:t>
            </a:r>
            <a:r>
              <a:rPr lang="es-BO" dirty="0" err="1"/>
              <a:t>Kaprekar</a:t>
            </a:r>
            <a:r>
              <a:rPr lang="es-BO" dirty="0"/>
              <a:t> en </a:t>
            </a:r>
            <a:r>
              <a:rPr lang="es-BO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 </a:t>
            </a:r>
            <a:r>
              <a:rPr lang="es-BO" dirty="0"/>
              <a:t>iteraciones:</a:t>
            </a:r>
          </a:p>
          <a:p>
            <a:pPr marL="0" indent="0" algn="ctr">
              <a:buNone/>
            </a:pPr>
            <a:r>
              <a:rPr lang="es-BO" sz="3200" dirty="0"/>
              <a:t>2111 − 1112 = 0999 </a:t>
            </a:r>
            <a:r>
              <a:rPr lang="es-BO" sz="3200" dirty="0"/>
              <a:t/>
            </a:r>
            <a:br>
              <a:rPr lang="es-BO" sz="3200" dirty="0"/>
            </a:br>
            <a:r>
              <a:rPr lang="es-BO" sz="3200" dirty="0"/>
              <a:t>9990 − 0999 = 8991 </a:t>
            </a:r>
            <a:r>
              <a:rPr lang="es-BO" sz="3200" dirty="0"/>
              <a:t/>
            </a:r>
            <a:br>
              <a:rPr lang="es-BO" sz="3200" dirty="0"/>
            </a:br>
            <a:r>
              <a:rPr lang="es-BO" sz="3200" dirty="0"/>
              <a:t>9981 − 1899 = 8082 </a:t>
            </a:r>
            <a:r>
              <a:rPr lang="es-BO" sz="3200" dirty="0"/>
              <a:t/>
            </a:r>
            <a:br>
              <a:rPr lang="es-BO" sz="3200" dirty="0"/>
            </a:br>
            <a:r>
              <a:rPr lang="es-BO" sz="3200" dirty="0"/>
              <a:t>8820 − 0288 = 8532 </a:t>
            </a:r>
            <a:r>
              <a:rPr lang="es-BO" sz="3200" dirty="0"/>
              <a:t/>
            </a:r>
            <a:br>
              <a:rPr lang="es-BO" sz="3200" dirty="0"/>
            </a:br>
            <a:r>
              <a:rPr lang="es-BO" sz="3200" dirty="0"/>
              <a:t>8532 − 2358 = </a:t>
            </a:r>
            <a:r>
              <a:rPr lang="es-BO" sz="3200" b="1" dirty="0"/>
              <a:t>6174</a:t>
            </a:r>
            <a:endParaRPr lang="es-ES" sz="3200" dirty="0"/>
          </a:p>
        </p:txBody>
      </p:sp>
      <p:pic>
        <p:nvPicPr>
          <p:cNvPr id="4" name="Picture 2" descr="http://dimdima.com/images/gallery_image/d_r_kaprekar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1721" y="275311"/>
            <a:ext cx="1056527" cy="1457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2595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3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BO" dirty="0"/>
              <a:t>Por ejemplo, el número </a:t>
            </a:r>
            <a:r>
              <a:rPr lang="es-BO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1893 </a:t>
            </a:r>
            <a:r>
              <a:rPr lang="es-BO" dirty="0" smtClean="0"/>
              <a:t>alcanzará </a:t>
            </a:r>
            <a:r>
              <a:rPr lang="es-BO" dirty="0"/>
              <a:t>la constante de </a:t>
            </a:r>
            <a:r>
              <a:rPr lang="es-BO" dirty="0" err="1"/>
              <a:t>Kaprekar</a:t>
            </a:r>
            <a:r>
              <a:rPr lang="es-BO" dirty="0"/>
              <a:t> en </a:t>
            </a:r>
            <a:r>
              <a:rPr lang="es-BO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 </a:t>
            </a:r>
            <a:r>
              <a:rPr lang="es-BO" dirty="0"/>
              <a:t>iteraciones:</a:t>
            </a:r>
          </a:p>
          <a:p>
            <a:pPr marL="0" indent="0" algn="ctr">
              <a:buNone/>
            </a:pPr>
            <a:r>
              <a:rPr lang="es-BO" sz="3200" dirty="0"/>
              <a:t>9831 − 1389 = 8442 </a:t>
            </a:r>
            <a:r>
              <a:rPr lang="es-BO" sz="3200" dirty="0"/>
              <a:t/>
            </a:r>
            <a:br>
              <a:rPr lang="es-BO" sz="3200" dirty="0"/>
            </a:br>
            <a:r>
              <a:rPr lang="es-BO" sz="3200" dirty="0"/>
              <a:t>8442 − 2448 = 5994 </a:t>
            </a:r>
            <a:r>
              <a:rPr lang="es-BO" sz="3200" dirty="0"/>
              <a:t/>
            </a:r>
            <a:br>
              <a:rPr lang="es-BO" sz="3200" dirty="0"/>
            </a:br>
            <a:r>
              <a:rPr lang="es-BO" sz="3200" dirty="0"/>
              <a:t>9954 − 4599 = 5355 </a:t>
            </a:r>
            <a:r>
              <a:rPr lang="es-BO" sz="3200" dirty="0"/>
              <a:t/>
            </a:r>
            <a:br>
              <a:rPr lang="es-BO" sz="3200" dirty="0"/>
            </a:br>
            <a:r>
              <a:rPr lang="es-BO" sz="3200" dirty="0"/>
              <a:t>5553 − 3555 = 1998 </a:t>
            </a:r>
            <a:r>
              <a:rPr lang="es-BO" sz="3200" dirty="0"/>
              <a:t/>
            </a:r>
            <a:br>
              <a:rPr lang="es-BO" sz="3200" dirty="0"/>
            </a:br>
            <a:r>
              <a:rPr lang="es-BO" sz="3200" dirty="0"/>
              <a:t>9981 − 1899 = 8082 </a:t>
            </a:r>
            <a:r>
              <a:rPr lang="es-BO" sz="3200" dirty="0"/>
              <a:t/>
            </a:r>
            <a:br>
              <a:rPr lang="es-BO" sz="3200" dirty="0"/>
            </a:br>
            <a:r>
              <a:rPr lang="es-BO" sz="3200" dirty="0"/>
              <a:t>8820 − 0288 = 8532 </a:t>
            </a:r>
            <a:r>
              <a:rPr lang="es-BO" sz="3200" dirty="0"/>
              <a:t/>
            </a:r>
            <a:br>
              <a:rPr lang="es-BO" sz="3200" dirty="0"/>
            </a:br>
            <a:r>
              <a:rPr lang="es-BO" sz="3200" dirty="0"/>
              <a:t>8532 − 2358 = </a:t>
            </a:r>
            <a:r>
              <a:rPr lang="es-BO" sz="3200" b="1" dirty="0"/>
              <a:t>6174</a:t>
            </a:r>
            <a:endParaRPr lang="es-ES" sz="3200" dirty="0"/>
          </a:p>
        </p:txBody>
      </p:sp>
      <p:pic>
        <p:nvPicPr>
          <p:cNvPr id="4" name="Picture 2" descr="http://dimdima.com/images/gallery_image/d_r_kaprekar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1721" y="275311"/>
            <a:ext cx="1056527" cy="1457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0586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Excepción</a:t>
            </a:r>
            <a:endParaRPr lang="es-B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BO" dirty="0"/>
              <a:t>Los únicos dígitos de cuatro cifras para los que la rutina de </a:t>
            </a:r>
            <a:r>
              <a:rPr lang="es-BO" dirty="0" err="1"/>
              <a:t>Kaprekar</a:t>
            </a:r>
            <a:r>
              <a:rPr lang="es-BO" dirty="0"/>
              <a:t> </a:t>
            </a:r>
            <a:r>
              <a:rPr lang="es-BO" i="1" dirty="0"/>
              <a:t>no</a:t>
            </a:r>
            <a:r>
              <a:rPr lang="es-BO" dirty="0"/>
              <a:t> alcanza el número 6174 son los </a:t>
            </a:r>
            <a:r>
              <a:rPr lang="es-BO" i="1" dirty="0" err="1"/>
              <a:t>repdigits</a:t>
            </a:r>
            <a:r>
              <a:rPr lang="es-BO" dirty="0"/>
              <a:t>, es decir aquellos cuyas cuatro cifras son iguales (como 1111), pues en la primera iteración se alcanzará el valor 0 y no podrá salirse de él. Es por esto que en el paso 1 se pedía explícitamente que el número inicial tuviera al menos dos dígitos diferentes.</a:t>
            </a:r>
          </a:p>
          <a:p>
            <a:pPr algn="just"/>
            <a:r>
              <a:rPr lang="es-BO" dirty="0"/>
              <a:t>El resto de los números de cuatro cifras terminarán siempre en el número 6174.</a:t>
            </a:r>
          </a:p>
          <a:p>
            <a:pPr algn="just"/>
            <a:endParaRPr lang="es-BO" dirty="0"/>
          </a:p>
        </p:txBody>
      </p:sp>
      <p:pic>
        <p:nvPicPr>
          <p:cNvPr id="3074" name="Picture 2" descr="Resultado de imagen para Constante de Kaprek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544" y="4277547"/>
            <a:ext cx="3491008" cy="2181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8473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Enunciado</a:t>
            </a:r>
            <a:endParaRPr lang="es-B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Realiza un programa en </a:t>
            </a:r>
            <a:r>
              <a:rPr lang="es-ES" dirty="0" err="1" smtClean="0"/>
              <a:t>WPF</a:t>
            </a:r>
            <a:r>
              <a:rPr lang="es-ES" dirty="0" smtClean="0"/>
              <a:t> con C#, que:</a:t>
            </a:r>
          </a:p>
          <a:p>
            <a:r>
              <a:rPr lang="es-ES" dirty="0" smtClean="0"/>
              <a:t>Solicite el ingreso de un numero de 4 cifras que cumpla con los requisitos descritos, controla las excepciones y validaciones y muestra los mensajes apropiados.</a:t>
            </a:r>
          </a:p>
          <a:p>
            <a:r>
              <a:rPr lang="es-ES" dirty="0" smtClean="0"/>
              <a:t>Si el numero cumple con los requisitos, entonces se debe mostrar en un control apropiado, las operaciones de las iteraciones necesarias para llegar al numero </a:t>
            </a:r>
            <a:r>
              <a:rPr lang="es-BO" b="1" dirty="0" smtClean="0"/>
              <a:t>6174, ejemplo </a:t>
            </a:r>
            <a:r>
              <a:rPr lang="es-BO" dirty="0"/>
              <a:t>3524 </a:t>
            </a:r>
            <a:r>
              <a:rPr lang="es-BO" b="1" dirty="0" smtClean="0"/>
              <a:t>: </a:t>
            </a:r>
          </a:p>
          <a:p>
            <a:pPr marL="0" indent="0" algn="ctr">
              <a:buNone/>
            </a:pPr>
            <a:r>
              <a:rPr lang="es-BO" dirty="0"/>
              <a:t>5432 − 2345 = 3087 </a:t>
            </a:r>
            <a:r>
              <a:rPr lang="es-BO" dirty="0"/>
              <a:t/>
            </a:r>
            <a:br>
              <a:rPr lang="es-BO" dirty="0"/>
            </a:br>
            <a:r>
              <a:rPr lang="es-BO" dirty="0"/>
              <a:t>8730 − 0378 = 8352 </a:t>
            </a:r>
            <a:r>
              <a:rPr lang="es-BO" dirty="0"/>
              <a:t/>
            </a:r>
            <a:br>
              <a:rPr lang="es-BO" dirty="0"/>
            </a:br>
            <a:r>
              <a:rPr lang="es-BO" dirty="0"/>
              <a:t>8532 − 2358 = </a:t>
            </a:r>
            <a:r>
              <a:rPr lang="es-BO" b="1" dirty="0"/>
              <a:t>6174</a:t>
            </a:r>
            <a:endParaRPr lang="es-BO" b="1" dirty="0" smtClean="0"/>
          </a:p>
          <a:p>
            <a:r>
              <a:rPr lang="es-ES" dirty="0" smtClean="0"/>
              <a:t>Mostrar el numero de iteraciones necesarias para llegar al numero.</a:t>
            </a:r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126001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Propuesta de interfaz</a:t>
            </a:r>
            <a:endParaRPr lang="es-BO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325" y="2241550"/>
            <a:ext cx="4457700" cy="3810000"/>
          </a:xfrm>
        </p:spPr>
      </p:pic>
    </p:spTree>
    <p:extLst>
      <p:ext uri="{BB962C8B-B14F-4D97-AF65-F5344CB8AC3E}">
        <p14:creationId xmlns:p14="http://schemas.microsoft.com/office/powerpoint/2010/main" val="30835384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ra">
  <a:themeElements>
    <a:clrScheme name="Tipo de made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TM03090434[[fn=Madera]]</Template>
  <TotalTime>621</TotalTime>
  <Words>269</Words>
  <Application>Microsoft Office PowerPoint</Application>
  <PresentationFormat>Panorámica</PresentationFormat>
  <Paragraphs>30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Calibri</vt:lpstr>
      <vt:lpstr>Rockwell</vt:lpstr>
      <vt:lpstr>Rockwell Condensed</vt:lpstr>
      <vt:lpstr>Wingdings</vt:lpstr>
      <vt:lpstr>Tipo de madera</vt:lpstr>
      <vt:lpstr>Constante de Kaprekar</vt:lpstr>
      <vt:lpstr>Introducción</vt:lpstr>
      <vt:lpstr>Introducción</vt:lpstr>
      <vt:lpstr>Ejemplo</vt:lpstr>
      <vt:lpstr>Ejemplo 2</vt:lpstr>
      <vt:lpstr>Ejemplo 3</vt:lpstr>
      <vt:lpstr>Excepción</vt:lpstr>
      <vt:lpstr>Enunciado</vt:lpstr>
      <vt:lpstr>Propuesta de interfaz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</dc:title>
  <dc:creator>JAvi</dc:creator>
  <cp:lastModifiedBy>usuario</cp:lastModifiedBy>
  <cp:revision>90</cp:revision>
  <dcterms:created xsi:type="dcterms:W3CDTF">2018-07-09T12:28:15Z</dcterms:created>
  <dcterms:modified xsi:type="dcterms:W3CDTF">2018-11-05T14:57:56Z</dcterms:modified>
</cp:coreProperties>
</file>