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89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26041" y="806116"/>
            <a:ext cx="6834439" cy="624675"/>
          </a:xfrm>
        </p:spPr>
        <p:txBody>
          <a:bodyPr>
            <a:normAutofit fontScale="90000"/>
          </a:bodyPr>
          <a:lstStyle/>
          <a:p>
            <a:pPr algn="just"/>
            <a:r>
              <a:rPr lang="es-MX" sz="4400" b="1" dirty="0">
                <a:effectLst/>
              </a:rPr>
              <a:t>GESTIÓN DE </a:t>
            </a:r>
            <a:r>
              <a:rPr lang="es-MX" sz="4400" b="1" dirty="0" smtClean="0">
                <a:effectLst/>
              </a:rPr>
              <a:t>CONFIGURACIÓN</a:t>
            </a:r>
            <a:endParaRPr lang="en-U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33099" y="3950953"/>
            <a:ext cx="8791575" cy="609015"/>
          </a:xfrm>
        </p:spPr>
        <p:txBody>
          <a:bodyPr>
            <a:noAutofit/>
          </a:bodyPr>
          <a:lstStyle/>
          <a:p>
            <a:pPr algn="ctr"/>
            <a:r>
              <a:rPr lang="es-MX" sz="3600" dirty="0" smtClean="0"/>
              <a:t>Tecnologías utilizadas</a:t>
            </a:r>
          </a:p>
          <a:p>
            <a:pPr algn="ctr"/>
            <a:r>
              <a:rPr lang="es-MX" sz="3600" dirty="0" smtClean="0"/>
              <a:t>en el proyecto web del equipo 7</a:t>
            </a:r>
            <a:endParaRPr lang="en-US" sz="3600" dirty="0"/>
          </a:p>
        </p:txBody>
      </p:sp>
      <p:sp>
        <p:nvSpPr>
          <p:cNvPr id="4" name="Rectángulo 3"/>
          <p:cNvSpPr/>
          <p:nvPr/>
        </p:nvSpPr>
        <p:spPr>
          <a:xfrm>
            <a:off x="2826041" y="2237874"/>
            <a:ext cx="7405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600" b="1" dirty="0"/>
              <a:t>DESARROLLAR UNA APLICACIÓN WEB PARA LA RESERVA PARA HOTEL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340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621" y="194540"/>
            <a:ext cx="1828460" cy="796625"/>
          </a:xfrm>
        </p:spPr>
        <p:txBody>
          <a:bodyPr>
            <a:noAutofit/>
          </a:bodyPr>
          <a:lstStyle/>
          <a:p>
            <a:pPr algn="ctr"/>
            <a:r>
              <a:rPr lang="es-MX" sz="4000" dirty="0" smtClean="0"/>
              <a:t>html</a:t>
            </a:r>
            <a:endParaRPr lang="en-US" sz="40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59" y="909302"/>
            <a:ext cx="1310297" cy="1443474"/>
          </a:xfr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839025" y="129475"/>
            <a:ext cx="1677987" cy="696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 smtClean="0"/>
              <a:t>css</a:t>
            </a:r>
            <a:endParaRPr lang="en-US" sz="4000" dirty="0"/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68" y="876166"/>
            <a:ext cx="1370454" cy="1509746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7922441" y="194540"/>
            <a:ext cx="3093130" cy="63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 smtClean="0"/>
              <a:t>bootstrap</a:t>
            </a:r>
            <a:endParaRPr lang="en-US" sz="4000" dirty="0"/>
          </a:p>
        </p:txBody>
      </p:sp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374" y="768422"/>
            <a:ext cx="1441036" cy="1617490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1394247" y="3511316"/>
            <a:ext cx="1895701" cy="785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 smtClean="0"/>
              <a:t>jquery</a:t>
            </a:r>
            <a:endParaRPr lang="en-US" sz="4000" dirty="0"/>
          </a:p>
        </p:txBody>
      </p:sp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22" y="4206090"/>
            <a:ext cx="1413535" cy="1495271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4839025" y="3338440"/>
            <a:ext cx="1533297" cy="88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 smtClean="0"/>
              <a:t>java</a:t>
            </a:r>
            <a:endParaRPr lang="en-US" sz="4000" dirty="0"/>
          </a:p>
        </p:txBody>
      </p:sp>
      <p:pic>
        <p:nvPicPr>
          <p:cNvPr id="16" name="Marcador de contenido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15" y="3999299"/>
            <a:ext cx="1342107" cy="1789476"/>
          </a:xfrm>
          <a:prstGeom prst="rect">
            <a:avLst/>
          </a:prstGeom>
        </p:spPr>
      </p:pic>
      <p:sp>
        <p:nvSpPr>
          <p:cNvPr id="17" name="Título 1"/>
          <p:cNvSpPr txBox="1">
            <a:spLocks/>
          </p:cNvSpPr>
          <p:nvPr/>
        </p:nvSpPr>
        <p:spPr>
          <a:xfrm>
            <a:off x="8499468" y="3458182"/>
            <a:ext cx="2200501" cy="644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 smtClean="0"/>
              <a:t>mariadb</a:t>
            </a:r>
            <a:endParaRPr lang="en-US" sz="4000" dirty="0"/>
          </a:p>
        </p:txBody>
      </p:sp>
      <p:pic>
        <p:nvPicPr>
          <p:cNvPr id="18" name="Marcador de contenido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"/>
          <a:stretch/>
        </p:blipFill>
        <p:spPr>
          <a:xfrm>
            <a:off x="8974671" y="3879920"/>
            <a:ext cx="1725298" cy="1908855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833108" y="2481393"/>
            <a:ext cx="25949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utilizará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para estructurar y desplegar 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página web y sus contenidos.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125789" y="2409349"/>
            <a:ext cx="33097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 utilizará para ordenar las instrucciones referentes a la apariencia de un sitio y presentar los contenidos de la página de forma atractiva. 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8276702" y="2296727"/>
            <a:ext cx="2515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 utilizará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para que la web se adapte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la pantalla del dispositivo utilizado por el usuario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261273" y="5701361"/>
            <a:ext cx="25407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 utilizará para facilitar el uso de JavaScript (JS) en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sitio web.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483659" y="5809083"/>
            <a:ext cx="2388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 utilizará para codificar aplicaciones web.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8339680" y="5788775"/>
            <a:ext cx="28412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 utilizará para gestionar la base de datos de la pagina web.</a:t>
            </a:r>
          </a:p>
        </p:txBody>
      </p:sp>
    </p:spTree>
    <p:extLst>
      <p:ext uri="{BB962C8B-B14F-4D97-AF65-F5344CB8AC3E}">
        <p14:creationId xmlns:p14="http://schemas.microsoft.com/office/powerpoint/2010/main" val="1404843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50</TotalTime>
  <Words>117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Circuito</vt:lpstr>
      <vt:lpstr>GESTIÓN DE CONFIGURACIÓN</vt:lpstr>
      <vt:lpstr>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DESARROLLAR UNA APLICACIÓN WEB PARA LA RESERVA PARA HOTEL</dc:title>
  <dc:creator>Ortiz Reyes</dc:creator>
  <cp:lastModifiedBy>Ortiz Reyes</cp:lastModifiedBy>
  <cp:revision>8</cp:revision>
  <dcterms:created xsi:type="dcterms:W3CDTF">2022-08-27T17:46:01Z</dcterms:created>
  <dcterms:modified xsi:type="dcterms:W3CDTF">2022-08-27T18:36:47Z</dcterms:modified>
</cp:coreProperties>
</file>