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2" r:id="rId2"/>
  </p:sldIdLst>
  <p:sldSz cx="21386800" cy="30279975"/>
  <p:notesSz cx="6888163" cy="10020300"/>
  <p:defaultTextStyle>
    <a:defPPr>
      <a:defRPr lang="en-US"/>
    </a:defPPr>
    <a:lvl1pPr algn="l" rtl="0" eaLnBrk="0" fontAlgn="base" hangingPunct="0">
      <a:spcBef>
        <a:spcPct val="0"/>
      </a:spcBef>
      <a:spcAft>
        <a:spcPct val="0"/>
      </a:spcAft>
      <a:defRPr sz="1700" kern="1200">
        <a:solidFill>
          <a:schemeClr val="tx1"/>
        </a:solidFill>
        <a:latin typeface="Times New Roman" panose="02020603050405020304" pitchFamily="18" charset="0"/>
        <a:ea typeface="+mn-ea"/>
        <a:cs typeface="+mn-cs"/>
      </a:defRPr>
    </a:lvl1pPr>
    <a:lvl2pPr marL="315913" indent="6350" algn="l" rtl="0" eaLnBrk="0" fontAlgn="base" hangingPunct="0">
      <a:spcBef>
        <a:spcPct val="0"/>
      </a:spcBef>
      <a:spcAft>
        <a:spcPct val="0"/>
      </a:spcAft>
      <a:defRPr sz="1700" kern="1200">
        <a:solidFill>
          <a:schemeClr val="tx1"/>
        </a:solidFill>
        <a:latin typeface="Times New Roman" panose="02020603050405020304" pitchFamily="18" charset="0"/>
        <a:ea typeface="+mn-ea"/>
        <a:cs typeface="+mn-cs"/>
      </a:defRPr>
    </a:lvl2pPr>
    <a:lvl3pPr marL="631825" indent="12700" algn="l" rtl="0" eaLnBrk="0" fontAlgn="base" hangingPunct="0">
      <a:spcBef>
        <a:spcPct val="0"/>
      </a:spcBef>
      <a:spcAft>
        <a:spcPct val="0"/>
      </a:spcAft>
      <a:defRPr sz="1700" kern="1200">
        <a:solidFill>
          <a:schemeClr val="tx1"/>
        </a:solidFill>
        <a:latin typeface="Times New Roman" panose="02020603050405020304" pitchFamily="18" charset="0"/>
        <a:ea typeface="+mn-ea"/>
        <a:cs typeface="+mn-cs"/>
      </a:defRPr>
    </a:lvl3pPr>
    <a:lvl4pPr marL="949325" indent="19050" algn="l" rtl="0" eaLnBrk="0" fontAlgn="base" hangingPunct="0">
      <a:spcBef>
        <a:spcPct val="0"/>
      </a:spcBef>
      <a:spcAft>
        <a:spcPct val="0"/>
      </a:spcAft>
      <a:defRPr sz="1700" kern="1200">
        <a:solidFill>
          <a:schemeClr val="tx1"/>
        </a:solidFill>
        <a:latin typeface="Times New Roman" panose="02020603050405020304" pitchFamily="18" charset="0"/>
        <a:ea typeface="+mn-ea"/>
        <a:cs typeface="+mn-cs"/>
      </a:defRPr>
    </a:lvl4pPr>
    <a:lvl5pPr marL="1265238" indent="25400" algn="l" rtl="0" eaLnBrk="0" fontAlgn="base" hangingPunct="0">
      <a:spcBef>
        <a:spcPct val="0"/>
      </a:spcBef>
      <a:spcAft>
        <a:spcPct val="0"/>
      </a:spcAft>
      <a:defRPr sz="1700" kern="1200">
        <a:solidFill>
          <a:schemeClr val="tx1"/>
        </a:solidFill>
        <a:latin typeface="Times New Roman" panose="02020603050405020304" pitchFamily="18" charset="0"/>
        <a:ea typeface="+mn-ea"/>
        <a:cs typeface="+mn-cs"/>
      </a:defRPr>
    </a:lvl5pPr>
    <a:lvl6pPr marL="2286000" algn="l" defTabSz="914400" rtl="0" eaLnBrk="1" latinLnBrk="0" hangingPunct="1">
      <a:defRPr sz="1700" kern="1200">
        <a:solidFill>
          <a:schemeClr val="tx1"/>
        </a:solidFill>
        <a:latin typeface="Times New Roman" panose="02020603050405020304" pitchFamily="18" charset="0"/>
        <a:ea typeface="+mn-ea"/>
        <a:cs typeface="+mn-cs"/>
      </a:defRPr>
    </a:lvl6pPr>
    <a:lvl7pPr marL="2743200" algn="l" defTabSz="914400" rtl="0" eaLnBrk="1" latinLnBrk="0" hangingPunct="1">
      <a:defRPr sz="1700" kern="1200">
        <a:solidFill>
          <a:schemeClr val="tx1"/>
        </a:solidFill>
        <a:latin typeface="Times New Roman" panose="02020603050405020304" pitchFamily="18" charset="0"/>
        <a:ea typeface="+mn-ea"/>
        <a:cs typeface="+mn-cs"/>
      </a:defRPr>
    </a:lvl7pPr>
    <a:lvl8pPr marL="3200400" algn="l" defTabSz="914400" rtl="0" eaLnBrk="1" latinLnBrk="0" hangingPunct="1">
      <a:defRPr sz="1700" kern="1200">
        <a:solidFill>
          <a:schemeClr val="tx1"/>
        </a:solidFill>
        <a:latin typeface="Times New Roman" panose="02020603050405020304" pitchFamily="18" charset="0"/>
        <a:ea typeface="+mn-ea"/>
        <a:cs typeface="+mn-cs"/>
      </a:defRPr>
    </a:lvl8pPr>
    <a:lvl9pPr marL="3657600" algn="l" defTabSz="914400" rtl="0" eaLnBrk="1" latinLnBrk="0" hangingPunct="1">
      <a:defRPr sz="17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8577">
          <p15:clr>
            <a:srgbClr val="A4A3A4"/>
          </p15:clr>
        </p15:guide>
        <p15:guide id="2" orient="horz" pos="3649">
          <p15:clr>
            <a:srgbClr val="A4A3A4"/>
          </p15:clr>
        </p15:guide>
        <p15:guide id="3" orient="horz" pos="3848">
          <p15:clr>
            <a:srgbClr val="A4A3A4"/>
          </p15:clr>
        </p15:guide>
        <p15:guide id="4" orient="horz" pos="2090">
          <p15:clr>
            <a:srgbClr val="A4A3A4"/>
          </p15:clr>
        </p15:guide>
        <p15:guide id="5" orient="horz" pos="497">
          <p15:clr>
            <a:srgbClr val="A4A3A4"/>
          </p15:clr>
        </p15:guide>
        <p15:guide id="6" pos="500">
          <p15:clr>
            <a:srgbClr val="A4A3A4"/>
          </p15:clr>
        </p15:guide>
        <p15:guide id="7" pos="4435">
          <p15:clr>
            <a:srgbClr val="A4A3A4"/>
          </p15:clr>
        </p15:guide>
        <p15:guide id="8" pos="4768">
          <p15:clr>
            <a:srgbClr val="A4A3A4"/>
          </p15:clr>
        </p15:guide>
        <p15:guide id="9" pos="8704">
          <p15:clr>
            <a:srgbClr val="A4A3A4"/>
          </p15:clr>
        </p15:guide>
        <p15:guide id="10" pos="9037">
          <p15:clr>
            <a:srgbClr val="A4A3A4"/>
          </p15:clr>
        </p15:guide>
        <p15:guide id="11" pos="12972">
          <p15:clr>
            <a:srgbClr val="A4A3A4"/>
          </p15:clr>
        </p15:guide>
        <p15:guide id="12" pos="49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78" autoAdjust="0"/>
    <p:restoredTop sz="95948" autoAdjust="0"/>
  </p:normalViewPr>
  <p:slideViewPr>
    <p:cSldViewPr>
      <p:cViewPr varScale="1">
        <p:scale>
          <a:sx n="26" d="100"/>
          <a:sy n="26" d="100"/>
        </p:scale>
        <p:origin x="3024" y="204"/>
      </p:cViewPr>
      <p:guideLst>
        <p:guide orient="horz" pos="18577"/>
        <p:guide orient="horz" pos="3649"/>
        <p:guide orient="horz" pos="3848"/>
        <p:guide orient="horz" pos="2090"/>
        <p:guide orient="horz" pos="497"/>
        <p:guide pos="500"/>
        <p:guide pos="4435"/>
        <p:guide pos="4768"/>
        <p:guide pos="8704"/>
        <p:guide pos="9037"/>
        <p:guide pos="12972"/>
        <p:guide pos="49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65D08C3-B124-F44F-A2A2-D4CE07DC7388}"/>
              </a:ext>
            </a:extLst>
          </p:cNvPr>
          <p:cNvSpPr>
            <a:spLocks noGrp="1" noChangeArrowheads="1"/>
          </p:cNvSpPr>
          <p:nvPr>
            <p:ph type="hdr" sz="quarter"/>
          </p:nvPr>
        </p:nvSpPr>
        <p:spPr bwMode="auto">
          <a:xfrm>
            <a:off x="0" y="0"/>
            <a:ext cx="2974975" cy="525463"/>
          </a:xfrm>
          <a:prstGeom prst="rect">
            <a:avLst/>
          </a:prstGeom>
          <a:noFill/>
          <a:ln>
            <a:noFill/>
          </a:ln>
          <a:effectLst/>
          <a:extLst/>
        </p:spPr>
        <p:txBody>
          <a:bodyPr vert="horz" wrap="square" lIns="89569" tIns="44785" rIns="89569" bIns="44785" numCol="1" anchor="t" anchorCtr="0" compatLnSpc="1">
            <a:prstTxWarp prst="textNoShape">
              <a:avLst/>
            </a:prstTxWarp>
          </a:bodyPr>
          <a:lstStyle>
            <a:lvl1pPr defTabSz="896938">
              <a:defRPr sz="1200">
                <a:latin typeface="Times New Roman" pitchFamily="18" charset="0"/>
              </a:defRPr>
            </a:lvl1pPr>
          </a:lstStyle>
          <a:p>
            <a:pPr>
              <a:defRPr/>
            </a:pPr>
            <a:endParaRPr lang="en-AU"/>
          </a:p>
        </p:txBody>
      </p:sp>
      <p:sp>
        <p:nvSpPr>
          <p:cNvPr id="4099" name="Rectangle 3">
            <a:extLst>
              <a:ext uri="{FF2B5EF4-FFF2-40B4-BE49-F238E27FC236}">
                <a16:creationId xmlns:a16="http://schemas.microsoft.com/office/drawing/2014/main" id="{C2D9644F-14C2-E44E-8474-ADA93A9A6036}"/>
              </a:ext>
            </a:extLst>
          </p:cNvPr>
          <p:cNvSpPr>
            <a:spLocks noGrp="1" noChangeArrowheads="1"/>
          </p:cNvSpPr>
          <p:nvPr>
            <p:ph type="dt" sz="quarter" idx="1"/>
          </p:nvPr>
        </p:nvSpPr>
        <p:spPr bwMode="auto">
          <a:xfrm>
            <a:off x="3867150" y="0"/>
            <a:ext cx="3048000" cy="525463"/>
          </a:xfrm>
          <a:prstGeom prst="rect">
            <a:avLst/>
          </a:prstGeom>
          <a:noFill/>
          <a:ln>
            <a:noFill/>
          </a:ln>
          <a:effectLst/>
          <a:extLst/>
        </p:spPr>
        <p:txBody>
          <a:bodyPr vert="horz" wrap="square" lIns="89569" tIns="44785" rIns="89569" bIns="44785" numCol="1" anchor="t" anchorCtr="0" compatLnSpc="1">
            <a:prstTxWarp prst="textNoShape">
              <a:avLst/>
            </a:prstTxWarp>
          </a:bodyPr>
          <a:lstStyle>
            <a:lvl1pPr algn="r" defTabSz="896938">
              <a:defRPr sz="1200">
                <a:latin typeface="Times New Roman" pitchFamily="18" charset="0"/>
              </a:defRPr>
            </a:lvl1pPr>
          </a:lstStyle>
          <a:p>
            <a:pPr>
              <a:defRPr/>
            </a:pPr>
            <a:endParaRPr lang="en-AU"/>
          </a:p>
        </p:txBody>
      </p:sp>
      <p:sp>
        <p:nvSpPr>
          <p:cNvPr id="4100" name="Rectangle 4">
            <a:extLst>
              <a:ext uri="{FF2B5EF4-FFF2-40B4-BE49-F238E27FC236}">
                <a16:creationId xmlns:a16="http://schemas.microsoft.com/office/drawing/2014/main" id="{4489608C-D6E0-234B-8529-A0A2D4082BC7}"/>
              </a:ext>
            </a:extLst>
          </p:cNvPr>
          <p:cNvSpPr>
            <a:spLocks noGrp="1" noChangeArrowheads="1"/>
          </p:cNvSpPr>
          <p:nvPr>
            <p:ph type="ftr" sz="quarter" idx="2"/>
          </p:nvPr>
        </p:nvSpPr>
        <p:spPr bwMode="auto">
          <a:xfrm>
            <a:off x="0" y="9520238"/>
            <a:ext cx="2974975" cy="523875"/>
          </a:xfrm>
          <a:prstGeom prst="rect">
            <a:avLst/>
          </a:prstGeom>
          <a:noFill/>
          <a:ln>
            <a:noFill/>
          </a:ln>
          <a:effectLst/>
          <a:extLst/>
        </p:spPr>
        <p:txBody>
          <a:bodyPr vert="horz" wrap="square" lIns="89569" tIns="44785" rIns="89569" bIns="44785" numCol="1" anchor="b" anchorCtr="0" compatLnSpc="1">
            <a:prstTxWarp prst="textNoShape">
              <a:avLst/>
            </a:prstTxWarp>
          </a:bodyPr>
          <a:lstStyle>
            <a:lvl1pPr defTabSz="896938">
              <a:defRPr sz="1200">
                <a:latin typeface="Times New Roman" pitchFamily="18" charset="0"/>
              </a:defRPr>
            </a:lvl1pPr>
          </a:lstStyle>
          <a:p>
            <a:pPr>
              <a:defRPr/>
            </a:pPr>
            <a:endParaRPr lang="en-AU"/>
          </a:p>
        </p:txBody>
      </p:sp>
      <p:sp>
        <p:nvSpPr>
          <p:cNvPr id="4101" name="Rectangle 5">
            <a:extLst>
              <a:ext uri="{FF2B5EF4-FFF2-40B4-BE49-F238E27FC236}">
                <a16:creationId xmlns:a16="http://schemas.microsoft.com/office/drawing/2014/main" id="{BC41D2A3-8F20-204B-A30C-4C9984C46FF6}"/>
              </a:ext>
            </a:extLst>
          </p:cNvPr>
          <p:cNvSpPr>
            <a:spLocks noGrp="1" noChangeArrowheads="1"/>
          </p:cNvSpPr>
          <p:nvPr>
            <p:ph type="sldNum" sz="quarter" idx="3"/>
          </p:nvPr>
        </p:nvSpPr>
        <p:spPr bwMode="auto">
          <a:xfrm>
            <a:off x="3867150" y="9520238"/>
            <a:ext cx="3048000" cy="523875"/>
          </a:xfrm>
          <a:prstGeom prst="rect">
            <a:avLst/>
          </a:prstGeom>
          <a:noFill/>
          <a:ln>
            <a:noFill/>
          </a:ln>
          <a:effectLst/>
          <a:extLst/>
        </p:spPr>
        <p:txBody>
          <a:bodyPr vert="horz" wrap="square" lIns="89569" tIns="44785" rIns="89569" bIns="44785" numCol="1" anchor="b" anchorCtr="0" compatLnSpc="1">
            <a:prstTxWarp prst="textNoShape">
              <a:avLst/>
            </a:prstTxWarp>
          </a:bodyPr>
          <a:lstStyle>
            <a:lvl1pPr algn="r" defTabSz="896938">
              <a:defRPr sz="1200">
                <a:latin typeface="Times New Roman" charset="0"/>
              </a:defRPr>
            </a:lvl1pPr>
          </a:lstStyle>
          <a:p>
            <a:pPr>
              <a:defRPr/>
            </a:pPr>
            <a:fld id="{FE665452-1485-2247-B534-67D300496D9E}" type="slidenum">
              <a:rPr lang="en-AU" altLang="zh-CN"/>
              <a:pPr>
                <a:defRPr/>
              </a:pPr>
              <a:t>‹#›</a:t>
            </a:fld>
            <a:endParaRPr lang="en-AU"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0492B8F-A474-6747-879C-D60C4F4BD852}"/>
              </a:ext>
            </a:extLst>
          </p:cNvPr>
          <p:cNvSpPr>
            <a:spLocks noGrp="1" noChangeArrowheads="1"/>
          </p:cNvSpPr>
          <p:nvPr>
            <p:ph type="hdr" sz="quarter"/>
          </p:nvPr>
        </p:nvSpPr>
        <p:spPr bwMode="auto">
          <a:xfrm>
            <a:off x="0" y="0"/>
            <a:ext cx="2974975" cy="525463"/>
          </a:xfrm>
          <a:prstGeom prst="rect">
            <a:avLst/>
          </a:prstGeom>
          <a:noFill/>
          <a:ln>
            <a:noFill/>
          </a:ln>
          <a:effectLst/>
          <a:extLst/>
        </p:spPr>
        <p:txBody>
          <a:bodyPr vert="horz" wrap="square" lIns="89569" tIns="44785" rIns="89569" bIns="44785" numCol="1" anchor="t" anchorCtr="0" compatLnSpc="1">
            <a:prstTxWarp prst="textNoShape">
              <a:avLst/>
            </a:prstTxWarp>
          </a:bodyPr>
          <a:lstStyle>
            <a:lvl1pPr defTabSz="896938">
              <a:defRPr sz="1200">
                <a:latin typeface="Times New Roman" pitchFamily="18" charset="0"/>
              </a:defRPr>
            </a:lvl1pPr>
          </a:lstStyle>
          <a:p>
            <a:pPr>
              <a:defRPr/>
            </a:pPr>
            <a:endParaRPr lang="en-AU"/>
          </a:p>
        </p:txBody>
      </p:sp>
      <p:sp>
        <p:nvSpPr>
          <p:cNvPr id="3075" name="Rectangle 3">
            <a:extLst>
              <a:ext uri="{FF2B5EF4-FFF2-40B4-BE49-F238E27FC236}">
                <a16:creationId xmlns:a16="http://schemas.microsoft.com/office/drawing/2014/main" id="{79108AB7-E4B7-8540-9E80-4A1C8827156E}"/>
              </a:ext>
            </a:extLst>
          </p:cNvPr>
          <p:cNvSpPr>
            <a:spLocks noGrp="1" noChangeArrowheads="1"/>
          </p:cNvSpPr>
          <p:nvPr>
            <p:ph type="dt" idx="1"/>
          </p:nvPr>
        </p:nvSpPr>
        <p:spPr bwMode="auto">
          <a:xfrm>
            <a:off x="3867150" y="0"/>
            <a:ext cx="3048000" cy="525463"/>
          </a:xfrm>
          <a:prstGeom prst="rect">
            <a:avLst/>
          </a:prstGeom>
          <a:noFill/>
          <a:ln>
            <a:noFill/>
          </a:ln>
          <a:effectLst/>
          <a:extLst/>
        </p:spPr>
        <p:txBody>
          <a:bodyPr vert="horz" wrap="square" lIns="89569" tIns="44785" rIns="89569" bIns="44785" numCol="1" anchor="t" anchorCtr="0" compatLnSpc="1">
            <a:prstTxWarp prst="textNoShape">
              <a:avLst/>
            </a:prstTxWarp>
          </a:bodyPr>
          <a:lstStyle>
            <a:lvl1pPr algn="r" defTabSz="896938">
              <a:defRPr sz="1200">
                <a:latin typeface="Times New Roman" pitchFamily="18" charset="0"/>
              </a:defRPr>
            </a:lvl1pPr>
          </a:lstStyle>
          <a:p>
            <a:pPr>
              <a:defRPr/>
            </a:pPr>
            <a:endParaRPr lang="en-AU"/>
          </a:p>
        </p:txBody>
      </p:sp>
      <p:sp>
        <p:nvSpPr>
          <p:cNvPr id="2052" name="Rectangle 4">
            <a:extLst>
              <a:ext uri="{FF2B5EF4-FFF2-40B4-BE49-F238E27FC236}">
                <a16:creationId xmlns:a16="http://schemas.microsoft.com/office/drawing/2014/main" id="{8C36B887-BAC8-0F41-AEEF-376DAF5EF2FD}"/>
              </a:ext>
            </a:extLst>
          </p:cNvPr>
          <p:cNvSpPr>
            <a:spLocks noGrp="1" noRot="1" noChangeAspect="1" noChangeArrowheads="1" noTextEdit="1"/>
          </p:cNvSpPr>
          <p:nvPr>
            <p:ph type="sldImg" idx="2"/>
          </p:nvPr>
        </p:nvSpPr>
        <p:spPr bwMode="auto">
          <a:xfrm>
            <a:off x="2098675" y="749300"/>
            <a:ext cx="2646363" cy="37480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8A54926F-D713-4C46-B267-0E3BD2A7246C}"/>
              </a:ext>
            </a:extLst>
          </p:cNvPr>
          <p:cNvSpPr>
            <a:spLocks noGrp="1" noChangeArrowheads="1"/>
          </p:cNvSpPr>
          <p:nvPr>
            <p:ph type="body" sz="quarter" idx="3"/>
          </p:nvPr>
        </p:nvSpPr>
        <p:spPr bwMode="auto">
          <a:xfrm>
            <a:off x="892175" y="4797425"/>
            <a:ext cx="5056188" cy="4497388"/>
          </a:xfrm>
          <a:prstGeom prst="rect">
            <a:avLst/>
          </a:prstGeom>
          <a:noFill/>
          <a:ln>
            <a:noFill/>
          </a:ln>
          <a:effectLst/>
          <a:extLst/>
        </p:spPr>
        <p:txBody>
          <a:bodyPr vert="horz" wrap="square" lIns="89569" tIns="44785" rIns="89569" bIns="44785"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a:extLst>
              <a:ext uri="{FF2B5EF4-FFF2-40B4-BE49-F238E27FC236}">
                <a16:creationId xmlns:a16="http://schemas.microsoft.com/office/drawing/2014/main" id="{2E190909-2D03-594A-BAA6-F0CD30D92ACE}"/>
              </a:ext>
            </a:extLst>
          </p:cNvPr>
          <p:cNvSpPr>
            <a:spLocks noGrp="1" noChangeArrowheads="1"/>
          </p:cNvSpPr>
          <p:nvPr>
            <p:ph type="ftr" sz="quarter" idx="4"/>
          </p:nvPr>
        </p:nvSpPr>
        <p:spPr bwMode="auto">
          <a:xfrm>
            <a:off x="0" y="9520238"/>
            <a:ext cx="2974975" cy="523875"/>
          </a:xfrm>
          <a:prstGeom prst="rect">
            <a:avLst/>
          </a:prstGeom>
          <a:noFill/>
          <a:ln>
            <a:noFill/>
          </a:ln>
          <a:effectLst/>
          <a:extLst/>
        </p:spPr>
        <p:txBody>
          <a:bodyPr vert="horz" wrap="square" lIns="89569" tIns="44785" rIns="89569" bIns="44785" numCol="1" anchor="b" anchorCtr="0" compatLnSpc="1">
            <a:prstTxWarp prst="textNoShape">
              <a:avLst/>
            </a:prstTxWarp>
          </a:bodyPr>
          <a:lstStyle>
            <a:lvl1pPr defTabSz="896938">
              <a:defRPr sz="1200">
                <a:latin typeface="Times New Roman" pitchFamily="18" charset="0"/>
              </a:defRPr>
            </a:lvl1pPr>
          </a:lstStyle>
          <a:p>
            <a:pPr>
              <a:defRPr/>
            </a:pPr>
            <a:endParaRPr lang="en-AU"/>
          </a:p>
        </p:txBody>
      </p:sp>
      <p:sp>
        <p:nvSpPr>
          <p:cNvPr id="3079" name="Rectangle 7">
            <a:extLst>
              <a:ext uri="{FF2B5EF4-FFF2-40B4-BE49-F238E27FC236}">
                <a16:creationId xmlns:a16="http://schemas.microsoft.com/office/drawing/2014/main" id="{FF7450F3-981F-E848-995E-440B47D590E6}"/>
              </a:ext>
            </a:extLst>
          </p:cNvPr>
          <p:cNvSpPr>
            <a:spLocks noGrp="1" noChangeArrowheads="1"/>
          </p:cNvSpPr>
          <p:nvPr>
            <p:ph type="sldNum" sz="quarter" idx="5"/>
          </p:nvPr>
        </p:nvSpPr>
        <p:spPr bwMode="auto">
          <a:xfrm>
            <a:off x="3867150" y="9520238"/>
            <a:ext cx="3048000" cy="523875"/>
          </a:xfrm>
          <a:prstGeom prst="rect">
            <a:avLst/>
          </a:prstGeom>
          <a:noFill/>
          <a:ln>
            <a:noFill/>
          </a:ln>
          <a:effectLst/>
          <a:extLst/>
        </p:spPr>
        <p:txBody>
          <a:bodyPr vert="horz" wrap="square" lIns="89569" tIns="44785" rIns="89569" bIns="44785" numCol="1" anchor="b" anchorCtr="0" compatLnSpc="1">
            <a:prstTxWarp prst="textNoShape">
              <a:avLst/>
            </a:prstTxWarp>
          </a:bodyPr>
          <a:lstStyle>
            <a:lvl1pPr algn="r" defTabSz="896938">
              <a:defRPr sz="1200">
                <a:latin typeface="Times New Roman" charset="0"/>
              </a:defRPr>
            </a:lvl1pPr>
          </a:lstStyle>
          <a:p>
            <a:pPr>
              <a:defRPr/>
            </a:pPr>
            <a:fld id="{FC97F731-3719-0A4B-8B0C-93B6D8EADCA6}" type="slidenum">
              <a:rPr lang="en-AU" altLang="zh-CN"/>
              <a:pPr>
                <a:defRPr/>
              </a:pPr>
              <a:t>‹#›</a:t>
            </a:fld>
            <a:endParaRPr lang="en-AU"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00" kern="1200">
        <a:solidFill>
          <a:schemeClr val="tx1"/>
        </a:solidFill>
        <a:latin typeface="Times New Roman" pitchFamily="18" charset="0"/>
        <a:ea typeface="+mn-ea"/>
        <a:cs typeface="+mn-cs"/>
      </a:defRPr>
    </a:lvl1pPr>
    <a:lvl2pPr marL="315913" algn="l" rtl="0" eaLnBrk="0" fontAlgn="base" hangingPunct="0">
      <a:spcBef>
        <a:spcPct val="30000"/>
      </a:spcBef>
      <a:spcAft>
        <a:spcPct val="0"/>
      </a:spcAft>
      <a:defRPr sz="800" kern="1200">
        <a:solidFill>
          <a:schemeClr val="tx1"/>
        </a:solidFill>
        <a:latin typeface="Times New Roman" pitchFamily="18" charset="0"/>
        <a:ea typeface="+mn-ea"/>
        <a:cs typeface="+mn-cs"/>
      </a:defRPr>
    </a:lvl2pPr>
    <a:lvl3pPr marL="631825" algn="l" rtl="0" eaLnBrk="0" fontAlgn="base" hangingPunct="0">
      <a:spcBef>
        <a:spcPct val="30000"/>
      </a:spcBef>
      <a:spcAft>
        <a:spcPct val="0"/>
      </a:spcAft>
      <a:defRPr sz="800" kern="1200">
        <a:solidFill>
          <a:schemeClr val="tx1"/>
        </a:solidFill>
        <a:latin typeface="Times New Roman" pitchFamily="18" charset="0"/>
        <a:ea typeface="+mn-ea"/>
        <a:cs typeface="+mn-cs"/>
      </a:defRPr>
    </a:lvl3pPr>
    <a:lvl4pPr marL="949325" algn="l" rtl="0" eaLnBrk="0" fontAlgn="base" hangingPunct="0">
      <a:spcBef>
        <a:spcPct val="30000"/>
      </a:spcBef>
      <a:spcAft>
        <a:spcPct val="0"/>
      </a:spcAft>
      <a:defRPr sz="800" kern="1200">
        <a:solidFill>
          <a:schemeClr val="tx1"/>
        </a:solidFill>
        <a:latin typeface="Times New Roman" pitchFamily="18" charset="0"/>
        <a:ea typeface="+mn-ea"/>
        <a:cs typeface="+mn-cs"/>
      </a:defRPr>
    </a:lvl4pPr>
    <a:lvl5pPr marL="1265238" algn="l" rtl="0" eaLnBrk="0" fontAlgn="base" hangingPunct="0">
      <a:spcBef>
        <a:spcPct val="30000"/>
      </a:spcBef>
      <a:spcAft>
        <a:spcPct val="0"/>
      </a:spcAft>
      <a:defRPr sz="800" kern="1200">
        <a:solidFill>
          <a:schemeClr val="tx1"/>
        </a:solidFill>
        <a:latin typeface="Times New Roman" pitchFamily="18" charset="0"/>
        <a:ea typeface="+mn-ea"/>
        <a:cs typeface="+mn-cs"/>
      </a:defRPr>
    </a:lvl5pPr>
    <a:lvl6pPr marL="1583169" algn="l" defTabSz="633268" rtl="0" eaLnBrk="1" latinLnBrk="0" hangingPunct="1">
      <a:defRPr sz="800" kern="1200">
        <a:solidFill>
          <a:schemeClr val="tx1"/>
        </a:solidFill>
        <a:latin typeface="+mn-lt"/>
        <a:ea typeface="+mn-ea"/>
        <a:cs typeface="+mn-cs"/>
      </a:defRPr>
    </a:lvl6pPr>
    <a:lvl7pPr marL="1899803" algn="l" defTabSz="633268" rtl="0" eaLnBrk="1" latinLnBrk="0" hangingPunct="1">
      <a:defRPr sz="800" kern="1200">
        <a:solidFill>
          <a:schemeClr val="tx1"/>
        </a:solidFill>
        <a:latin typeface="+mn-lt"/>
        <a:ea typeface="+mn-ea"/>
        <a:cs typeface="+mn-cs"/>
      </a:defRPr>
    </a:lvl7pPr>
    <a:lvl8pPr marL="2216437" algn="l" defTabSz="633268" rtl="0" eaLnBrk="1" latinLnBrk="0" hangingPunct="1">
      <a:defRPr sz="800" kern="1200">
        <a:solidFill>
          <a:schemeClr val="tx1"/>
        </a:solidFill>
        <a:latin typeface="+mn-lt"/>
        <a:ea typeface="+mn-ea"/>
        <a:cs typeface="+mn-cs"/>
      </a:defRPr>
    </a:lvl8pPr>
    <a:lvl9pPr marL="2533071" algn="l" defTabSz="633268"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B96DF778-116D-AF4F-8CC1-C244D1717DB6}"/>
              </a:ext>
            </a:extLst>
          </p:cNvPr>
          <p:cNvSpPr>
            <a:spLocks noGrp="1" noRot="1" noChangeAspect="1" noTextEdit="1"/>
          </p:cNvSpPr>
          <p:nvPr>
            <p:ph type="sldImg"/>
          </p:nvPr>
        </p:nvSpPr>
        <p:spPr>
          <a:ln/>
        </p:spPr>
      </p:sp>
      <p:sp>
        <p:nvSpPr>
          <p:cNvPr id="5123" name="Notes Placeholder 2">
            <a:extLst>
              <a:ext uri="{FF2B5EF4-FFF2-40B4-BE49-F238E27FC236}">
                <a16:creationId xmlns:a16="http://schemas.microsoft.com/office/drawing/2014/main" id="{A8D9299D-7496-C244-99E9-7357FB2C0E1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A1 poster template (blue)</a:t>
            </a:r>
          </a:p>
        </p:txBody>
      </p:sp>
      <p:sp>
        <p:nvSpPr>
          <p:cNvPr id="5124" name="Slide Number Placeholder 3">
            <a:extLst>
              <a:ext uri="{FF2B5EF4-FFF2-40B4-BE49-F238E27FC236}">
                <a16:creationId xmlns:a16="http://schemas.microsoft.com/office/drawing/2014/main" id="{08F259BE-CE1E-3E48-8B8C-2AA483A2DBAB}"/>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sz="1700">
                <a:solidFill>
                  <a:schemeClr val="tx1"/>
                </a:solidFill>
                <a:latin typeface="Times New Roman" panose="02020603050405020304" pitchFamily="18" charset="0"/>
              </a:defRPr>
            </a:lvl1pPr>
            <a:lvl2pPr defTabSz="896938">
              <a:defRPr sz="1700">
                <a:solidFill>
                  <a:schemeClr val="tx1"/>
                </a:solidFill>
                <a:latin typeface="Times New Roman" panose="02020603050405020304" pitchFamily="18" charset="0"/>
              </a:defRPr>
            </a:lvl2pPr>
            <a:lvl3pPr defTabSz="896938">
              <a:defRPr sz="1700">
                <a:solidFill>
                  <a:schemeClr val="tx1"/>
                </a:solidFill>
                <a:latin typeface="Times New Roman" panose="02020603050405020304" pitchFamily="18" charset="0"/>
              </a:defRPr>
            </a:lvl3pPr>
            <a:lvl4pPr defTabSz="896938">
              <a:defRPr sz="1700">
                <a:solidFill>
                  <a:schemeClr val="tx1"/>
                </a:solidFill>
                <a:latin typeface="Times New Roman" panose="02020603050405020304" pitchFamily="18" charset="0"/>
              </a:defRPr>
            </a:lvl4pPr>
            <a:lvl5pPr defTabSz="896938">
              <a:defRPr sz="1700">
                <a:solidFill>
                  <a:schemeClr val="tx1"/>
                </a:solidFill>
                <a:latin typeface="Times New Roman" panose="02020603050405020304" pitchFamily="18" charset="0"/>
              </a:defRPr>
            </a:lvl5pPr>
            <a:lvl6pPr marL="1722438" indent="25400" defTabSz="896938" eaLnBrk="0" fontAlgn="base" hangingPunct="0">
              <a:spcBef>
                <a:spcPct val="0"/>
              </a:spcBef>
              <a:spcAft>
                <a:spcPct val="0"/>
              </a:spcAft>
              <a:defRPr sz="1700">
                <a:solidFill>
                  <a:schemeClr val="tx1"/>
                </a:solidFill>
                <a:latin typeface="Times New Roman" panose="02020603050405020304" pitchFamily="18" charset="0"/>
              </a:defRPr>
            </a:lvl6pPr>
            <a:lvl7pPr marL="2179638" indent="25400" defTabSz="896938" eaLnBrk="0" fontAlgn="base" hangingPunct="0">
              <a:spcBef>
                <a:spcPct val="0"/>
              </a:spcBef>
              <a:spcAft>
                <a:spcPct val="0"/>
              </a:spcAft>
              <a:defRPr sz="1700">
                <a:solidFill>
                  <a:schemeClr val="tx1"/>
                </a:solidFill>
                <a:latin typeface="Times New Roman" panose="02020603050405020304" pitchFamily="18" charset="0"/>
              </a:defRPr>
            </a:lvl7pPr>
            <a:lvl8pPr marL="2636838" indent="25400" defTabSz="896938" eaLnBrk="0" fontAlgn="base" hangingPunct="0">
              <a:spcBef>
                <a:spcPct val="0"/>
              </a:spcBef>
              <a:spcAft>
                <a:spcPct val="0"/>
              </a:spcAft>
              <a:defRPr sz="1700">
                <a:solidFill>
                  <a:schemeClr val="tx1"/>
                </a:solidFill>
                <a:latin typeface="Times New Roman" panose="02020603050405020304" pitchFamily="18" charset="0"/>
              </a:defRPr>
            </a:lvl8pPr>
            <a:lvl9pPr marL="3094038" indent="25400" defTabSz="896938" eaLnBrk="0" fontAlgn="base" hangingPunct="0">
              <a:spcBef>
                <a:spcPct val="0"/>
              </a:spcBef>
              <a:spcAft>
                <a:spcPct val="0"/>
              </a:spcAft>
              <a:defRPr sz="1700">
                <a:solidFill>
                  <a:schemeClr val="tx1"/>
                </a:solidFill>
                <a:latin typeface="Times New Roman" panose="02020603050405020304" pitchFamily="18" charset="0"/>
              </a:defRPr>
            </a:lvl9pPr>
          </a:lstStyle>
          <a:p>
            <a:fld id="{48CF69B4-4990-184A-9BB3-4DA1BDA12301}" type="slidenum">
              <a:rPr lang="en-AU" altLang="zh-CN" sz="1200" smtClean="0"/>
              <a:pPr/>
              <a:t>1</a:t>
            </a:fld>
            <a:endParaRPr lang="en-AU"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569" y="9406540"/>
            <a:ext cx="18179662" cy="6490447"/>
          </a:xfrm>
        </p:spPr>
        <p:txBody>
          <a:bodyPr/>
          <a:lstStyle/>
          <a:p>
            <a:r>
              <a:rPr lang="en-US"/>
              <a:t>Click to edit Master title style</a:t>
            </a:r>
            <a:endParaRPr lang="en-SG"/>
          </a:p>
        </p:txBody>
      </p:sp>
      <p:sp>
        <p:nvSpPr>
          <p:cNvPr id="3" name="Subtitle 2"/>
          <p:cNvSpPr>
            <a:spLocks noGrp="1"/>
          </p:cNvSpPr>
          <p:nvPr>
            <p:ph type="subTitle" idx="1"/>
          </p:nvPr>
        </p:nvSpPr>
        <p:spPr>
          <a:xfrm>
            <a:off x="3208241" y="17158652"/>
            <a:ext cx="14970319" cy="7737851"/>
          </a:xfrm>
        </p:spPr>
        <p:txBody>
          <a:bodyPr/>
          <a:lstStyle>
            <a:lvl1pPr marL="0" indent="0" algn="ctr">
              <a:buNone/>
              <a:defRPr/>
            </a:lvl1pPr>
            <a:lvl2pPr marL="316634" indent="0" algn="ctr">
              <a:buNone/>
              <a:defRPr/>
            </a:lvl2pPr>
            <a:lvl3pPr marL="633268" indent="0" algn="ctr">
              <a:buNone/>
              <a:defRPr/>
            </a:lvl3pPr>
            <a:lvl4pPr marL="949902" indent="0" algn="ctr">
              <a:buNone/>
              <a:defRPr/>
            </a:lvl4pPr>
            <a:lvl5pPr marL="1266535" indent="0" algn="ctr">
              <a:buNone/>
              <a:defRPr/>
            </a:lvl5pPr>
            <a:lvl6pPr marL="1583169" indent="0" algn="ctr">
              <a:buNone/>
              <a:defRPr/>
            </a:lvl6pPr>
            <a:lvl7pPr marL="1899803" indent="0" algn="ctr">
              <a:buNone/>
              <a:defRPr/>
            </a:lvl7pPr>
            <a:lvl8pPr marL="2216437" indent="0" algn="ctr">
              <a:buNone/>
              <a:defRPr/>
            </a:lvl8pPr>
            <a:lvl9pPr marL="2533071" indent="0" algn="ctr">
              <a:buNone/>
              <a:defRPr/>
            </a:lvl9pPr>
          </a:lstStyle>
          <a:p>
            <a:r>
              <a:rPr lang="en-US"/>
              <a:t>Click to edit Master subtitle style</a:t>
            </a:r>
            <a:endParaRPr lang="en-SG"/>
          </a:p>
        </p:txBody>
      </p:sp>
      <p:sp>
        <p:nvSpPr>
          <p:cNvPr id="4" name="Rectangle 4">
            <a:extLst>
              <a:ext uri="{FF2B5EF4-FFF2-40B4-BE49-F238E27FC236}">
                <a16:creationId xmlns:a16="http://schemas.microsoft.com/office/drawing/2014/main" id="{C45BCA0F-221F-1B42-AEB1-CC4CA19B052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DB19EE7-28DC-424F-B19B-56721CFAE89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B1A9BB3-D88C-1144-9717-ED26FE2C4B6E}"/>
              </a:ext>
            </a:extLst>
          </p:cNvPr>
          <p:cNvSpPr>
            <a:spLocks noGrp="1" noChangeArrowheads="1"/>
          </p:cNvSpPr>
          <p:nvPr>
            <p:ph type="sldNum" sz="quarter" idx="12"/>
          </p:nvPr>
        </p:nvSpPr>
        <p:spPr>
          <a:ln/>
        </p:spPr>
        <p:txBody>
          <a:bodyPr/>
          <a:lstStyle>
            <a:lvl1pPr>
              <a:defRPr/>
            </a:lvl1pPr>
          </a:lstStyle>
          <a:p>
            <a:pPr>
              <a:defRPr/>
            </a:pPr>
            <a:fld id="{F6D550E6-BFF0-A74B-AF96-D34C06F88BE2}" type="slidenum">
              <a:rPr lang="en-US" altLang="zh-CN"/>
              <a:pPr>
                <a:defRPr/>
              </a:pPr>
              <a:t>‹#›</a:t>
            </a:fld>
            <a:endParaRPr lang="en-US" altLang="zh-CN"/>
          </a:p>
        </p:txBody>
      </p:sp>
    </p:spTree>
    <p:extLst>
      <p:ext uri="{BB962C8B-B14F-4D97-AF65-F5344CB8AC3E}">
        <p14:creationId xmlns:p14="http://schemas.microsoft.com/office/powerpoint/2010/main" val="117383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
            <a:extLst>
              <a:ext uri="{FF2B5EF4-FFF2-40B4-BE49-F238E27FC236}">
                <a16:creationId xmlns:a16="http://schemas.microsoft.com/office/drawing/2014/main" id="{A87D559F-EF73-AB44-A86B-096EEBDDDD7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5828889-A8DF-1E42-8688-FCE0159E3F7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8864F8F-4B7A-E14F-9266-39C037050A6E}"/>
              </a:ext>
            </a:extLst>
          </p:cNvPr>
          <p:cNvSpPr>
            <a:spLocks noGrp="1" noChangeArrowheads="1"/>
          </p:cNvSpPr>
          <p:nvPr>
            <p:ph type="sldNum" sz="quarter" idx="12"/>
          </p:nvPr>
        </p:nvSpPr>
        <p:spPr>
          <a:ln/>
        </p:spPr>
        <p:txBody>
          <a:bodyPr/>
          <a:lstStyle>
            <a:lvl1pPr>
              <a:defRPr/>
            </a:lvl1pPr>
          </a:lstStyle>
          <a:p>
            <a:pPr>
              <a:defRPr/>
            </a:pPr>
            <a:fld id="{2259FF2E-72C5-464C-A0C6-72A172793C1D}" type="slidenum">
              <a:rPr lang="en-US" altLang="zh-CN"/>
              <a:pPr>
                <a:defRPr/>
              </a:pPr>
              <a:t>‹#›</a:t>
            </a:fld>
            <a:endParaRPr lang="en-US" altLang="zh-CN"/>
          </a:p>
        </p:txBody>
      </p:sp>
    </p:spTree>
    <p:extLst>
      <p:ext uri="{BB962C8B-B14F-4D97-AF65-F5344CB8AC3E}">
        <p14:creationId xmlns:p14="http://schemas.microsoft.com/office/powerpoint/2010/main" val="78515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8317" y="2692286"/>
            <a:ext cx="4544915" cy="24222883"/>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1603570" y="2692286"/>
            <a:ext cx="13528872" cy="242228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
            <a:extLst>
              <a:ext uri="{FF2B5EF4-FFF2-40B4-BE49-F238E27FC236}">
                <a16:creationId xmlns:a16="http://schemas.microsoft.com/office/drawing/2014/main" id="{B8C2CF22-84E1-174C-A415-A6CC4B50F2E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9E6E00E-F25B-4D45-8F0D-690F41F9B1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A0D4A9A-AF1F-6D46-8823-626308154141}"/>
              </a:ext>
            </a:extLst>
          </p:cNvPr>
          <p:cNvSpPr>
            <a:spLocks noGrp="1" noChangeArrowheads="1"/>
          </p:cNvSpPr>
          <p:nvPr>
            <p:ph type="sldNum" sz="quarter" idx="12"/>
          </p:nvPr>
        </p:nvSpPr>
        <p:spPr>
          <a:ln/>
        </p:spPr>
        <p:txBody>
          <a:bodyPr/>
          <a:lstStyle>
            <a:lvl1pPr>
              <a:defRPr/>
            </a:lvl1pPr>
          </a:lstStyle>
          <a:p>
            <a:pPr>
              <a:defRPr/>
            </a:pPr>
            <a:fld id="{77822278-8EDB-CB48-943A-B2AE18CD4C25}" type="slidenum">
              <a:rPr lang="en-US" altLang="zh-CN"/>
              <a:pPr>
                <a:defRPr/>
              </a:pPr>
              <a:t>‹#›</a:t>
            </a:fld>
            <a:endParaRPr lang="en-US" altLang="zh-CN"/>
          </a:p>
        </p:txBody>
      </p:sp>
    </p:spTree>
    <p:extLst>
      <p:ext uri="{BB962C8B-B14F-4D97-AF65-F5344CB8AC3E}">
        <p14:creationId xmlns:p14="http://schemas.microsoft.com/office/powerpoint/2010/main" val="27851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4">
            <a:extLst>
              <a:ext uri="{FF2B5EF4-FFF2-40B4-BE49-F238E27FC236}">
                <a16:creationId xmlns:a16="http://schemas.microsoft.com/office/drawing/2014/main" id="{662DF15E-CC48-DB4F-A042-87F51C57D81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5730119-1639-9D4C-BF02-10542C705B4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B0DEC46-242F-1048-88B0-AFADB6DECD45}"/>
              </a:ext>
            </a:extLst>
          </p:cNvPr>
          <p:cNvSpPr>
            <a:spLocks noGrp="1" noChangeArrowheads="1"/>
          </p:cNvSpPr>
          <p:nvPr>
            <p:ph type="sldNum" sz="quarter" idx="12"/>
          </p:nvPr>
        </p:nvSpPr>
        <p:spPr>
          <a:ln/>
        </p:spPr>
        <p:txBody>
          <a:bodyPr/>
          <a:lstStyle>
            <a:lvl1pPr>
              <a:defRPr/>
            </a:lvl1pPr>
          </a:lstStyle>
          <a:p>
            <a:pPr>
              <a:defRPr/>
            </a:pPr>
            <a:fld id="{9AB92451-01B6-184E-8D99-EA93DC50CDBE}" type="slidenum">
              <a:rPr lang="en-US" altLang="zh-CN"/>
              <a:pPr>
                <a:defRPr/>
              </a:pPr>
              <a:t>‹#›</a:t>
            </a:fld>
            <a:endParaRPr lang="en-US" altLang="zh-CN"/>
          </a:p>
        </p:txBody>
      </p:sp>
    </p:spTree>
    <p:extLst>
      <p:ext uri="{BB962C8B-B14F-4D97-AF65-F5344CB8AC3E}">
        <p14:creationId xmlns:p14="http://schemas.microsoft.com/office/powerpoint/2010/main" val="930711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593" y="19458176"/>
            <a:ext cx="18178560" cy="6013208"/>
          </a:xfrm>
        </p:spPr>
        <p:txBody>
          <a:bodyPr anchor="t"/>
          <a:lstStyle>
            <a:lvl1pPr algn="l">
              <a:defRPr sz="2800" b="1" cap="all"/>
            </a:lvl1pPr>
          </a:lstStyle>
          <a:p>
            <a:r>
              <a:rPr lang="en-US"/>
              <a:t>Click to edit Master title style</a:t>
            </a:r>
            <a:endParaRPr lang="en-SG"/>
          </a:p>
        </p:txBody>
      </p:sp>
      <p:sp>
        <p:nvSpPr>
          <p:cNvPr id="3" name="Text Placeholder 2"/>
          <p:cNvSpPr>
            <a:spLocks noGrp="1"/>
          </p:cNvSpPr>
          <p:nvPr>
            <p:ph type="body" idx="1"/>
          </p:nvPr>
        </p:nvSpPr>
        <p:spPr>
          <a:xfrm>
            <a:off x="1689593" y="12833883"/>
            <a:ext cx="18178560" cy="6624293"/>
          </a:xfrm>
        </p:spPr>
        <p:txBody>
          <a:bodyPr anchor="b"/>
          <a:lstStyle>
            <a:lvl1pPr marL="0" indent="0">
              <a:buNone/>
              <a:defRPr sz="1400"/>
            </a:lvl1pPr>
            <a:lvl2pPr marL="316634" indent="0">
              <a:buNone/>
              <a:defRPr sz="1300"/>
            </a:lvl2pPr>
            <a:lvl3pPr marL="633268" indent="0">
              <a:buNone/>
              <a:defRPr sz="1100"/>
            </a:lvl3pPr>
            <a:lvl4pPr marL="949902" indent="0">
              <a:buNone/>
              <a:defRPr sz="1000"/>
            </a:lvl4pPr>
            <a:lvl5pPr marL="1266535" indent="0">
              <a:buNone/>
              <a:defRPr sz="1000"/>
            </a:lvl5pPr>
            <a:lvl6pPr marL="1583169" indent="0">
              <a:buNone/>
              <a:defRPr sz="1000"/>
            </a:lvl6pPr>
            <a:lvl7pPr marL="1899803" indent="0">
              <a:buNone/>
              <a:defRPr sz="1000"/>
            </a:lvl7pPr>
            <a:lvl8pPr marL="2216437" indent="0">
              <a:buNone/>
              <a:defRPr sz="1000"/>
            </a:lvl8pPr>
            <a:lvl9pPr marL="2533071" indent="0">
              <a:buNone/>
              <a:defRPr sz="1000"/>
            </a:lvl9pPr>
          </a:lstStyle>
          <a:p>
            <a:pPr lvl="0"/>
            <a:r>
              <a:rPr lang="en-US"/>
              <a:t>Click to edit Master text styles</a:t>
            </a:r>
          </a:p>
        </p:txBody>
      </p:sp>
      <p:sp>
        <p:nvSpPr>
          <p:cNvPr id="4" name="Rectangle 4">
            <a:extLst>
              <a:ext uri="{FF2B5EF4-FFF2-40B4-BE49-F238E27FC236}">
                <a16:creationId xmlns:a16="http://schemas.microsoft.com/office/drawing/2014/main" id="{D1929A39-2014-7E4C-B687-8614814BC3B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63770A0-1B64-BD40-BB50-0D304B78B18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EF92AF1-3B66-A948-B5E1-A3250E43B987}"/>
              </a:ext>
            </a:extLst>
          </p:cNvPr>
          <p:cNvSpPr>
            <a:spLocks noGrp="1" noChangeArrowheads="1"/>
          </p:cNvSpPr>
          <p:nvPr>
            <p:ph type="sldNum" sz="quarter" idx="12"/>
          </p:nvPr>
        </p:nvSpPr>
        <p:spPr>
          <a:ln/>
        </p:spPr>
        <p:txBody>
          <a:bodyPr/>
          <a:lstStyle>
            <a:lvl1pPr>
              <a:defRPr/>
            </a:lvl1pPr>
          </a:lstStyle>
          <a:p>
            <a:pPr>
              <a:defRPr/>
            </a:pPr>
            <a:fld id="{8397A2B6-DEC6-C64E-AEAF-1D33553DC4C6}" type="slidenum">
              <a:rPr lang="en-US" altLang="zh-CN"/>
              <a:pPr>
                <a:defRPr/>
              </a:pPr>
              <a:t>‹#›</a:t>
            </a:fld>
            <a:endParaRPr lang="en-US" altLang="zh-CN"/>
          </a:p>
        </p:txBody>
      </p:sp>
    </p:spTree>
    <p:extLst>
      <p:ext uri="{BB962C8B-B14F-4D97-AF65-F5344CB8AC3E}">
        <p14:creationId xmlns:p14="http://schemas.microsoft.com/office/powerpoint/2010/main" val="112894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1603569" y="8747184"/>
            <a:ext cx="9036894" cy="18167985"/>
          </a:xfrm>
        </p:spPr>
        <p:txBody>
          <a:bodyPr/>
          <a:lstStyle>
            <a:lvl1pPr>
              <a:defRPr sz="19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10746338" y="8747184"/>
            <a:ext cx="9036894" cy="18167985"/>
          </a:xfrm>
        </p:spPr>
        <p:txBody>
          <a:bodyPr/>
          <a:lstStyle>
            <a:lvl1pPr>
              <a:defRPr sz="19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4">
            <a:extLst>
              <a:ext uri="{FF2B5EF4-FFF2-40B4-BE49-F238E27FC236}">
                <a16:creationId xmlns:a16="http://schemas.microsoft.com/office/drawing/2014/main" id="{5BE42D3B-C17A-D24A-83A2-F4CDB7338B6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CA1BBAF-12A8-0F48-984E-816298E2CED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2308A61-3FD0-5240-8413-1164D8E888C1}"/>
              </a:ext>
            </a:extLst>
          </p:cNvPr>
          <p:cNvSpPr>
            <a:spLocks noGrp="1" noChangeArrowheads="1"/>
          </p:cNvSpPr>
          <p:nvPr>
            <p:ph type="sldNum" sz="quarter" idx="12"/>
          </p:nvPr>
        </p:nvSpPr>
        <p:spPr>
          <a:ln/>
        </p:spPr>
        <p:txBody>
          <a:bodyPr/>
          <a:lstStyle>
            <a:lvl1pPr>
              <a:defRPr/>
            </a:lvl1pPr>
          </a:lstStyle>
          <a:p>
            <a:pPr>
              <a:defRPr/>
            </a:pPr>
            <a:fld id="{08F77B89-292B-BA40-B950-BD4CB21A2D7B}" type="slidenum">
              <a:rPr lang="en-US" altLang="zh-CN"/>
              <a:pPr>
                <a:defRPr/>
              </a:pPr>
              <a:t>‹#›</a:t>
            </a:fld>
            <a:endParaRPr lang="en-US" altLang="zh-CN"/>
          </a:p>
        </p:txBody>
      </p:sp>
    </p:spTree>
    <p:extLst>
      <p:ext uri="{BB962C8B-B14F-4D97-AF65-F5344CB8AC3E}">
        <p14:creationId xmlns:p14="http://schemas.microsoft.com/office/powerpoint/2010/main" val="2892235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782" y="1212297"/>
            <a:ext cx="19247237" cy="5046662"/>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1069781" y="6777887"/>
            <a:ext cx="9449366" cy="2825034"/>
          </a:xfrm>
        </p:spPr>
        <p:txBody>
          <a:bodyPr anchor="b"/>
          <a:lstStyle>
            <a:lvl1pPr marL="0" indent="0">
              <a:buNone/>
              <a:defRPr sz="1700" b="1"/>
            </a:lvl1pPr>
            <a:lvl2pPr marL="316634" indent="0">
              <a:buNone/>
              <a:defRPr sz="1400" b="1"/>
            </a:lvl2pPr>
            <a:lvl3pPr marL="633268" indent="0">
              <a:buNone/>
              <a:defRPr sz="1300" b="1"/>
            </a:lvl3pPr>
            <a:lvl4pPr marL="949902" indent="0">
              <a:buNone/>
              <a:defRPr sz="1100" b="1"/>
            </a:lvl4pPr>
            <a:lvl5pPr marL="1266535" indent="0">
              <a:buNone/>
              <a:defRPr sz="1100" b="1"/>
            </a:lvl5pPr>
            <a:lvl6pPr marL="1583169" indent="0">
              <a:buNone/>
              <a:defRPr sz="1100" b="1"/>
            </a:lvl6pPr>
            <a:lvl7pPr marL="1899803" indent="0">
              <a:buNone/>
              <a:defRPr sz="1100" b="1"/>
            </a:lvl7pPr>
            <a:lvl8pPr marL="2216437" indent="0">
              <a:buNone/>
              <a:defRPr sz="1100" b="1"/>
            </a:lvl8pPr>
            <a:lvl9pPr marL="2533071" indent="0">
              <a:buNone/>
              <a:defRPr sz="1100" b="1"/>
            </a:lvl9pPr>
          </a:lstStyle>
          <a:p>
            <a:pPr lvl="0"/>
            <a:r>
              <a:rPr lang="en-US"/>
              <a:t>Click to edit Master text styles</a:t>
            </a:r>
          </a:p>
        </p:txBody>
      </p:sp>
      <p:sp>
        <p:nvSpPr>
          <p:cNvPr id="4" name="Content Placeholder 3"/>
          <p:cNvSpPr>
            <a:spLocks noGrp="1"/>
          </p:cNvSpPr>
          <p:nvPr>
            <p:ph sz="half" idx="2"/>
          </p:nvPr>
        </p:nvSpPr>
        <p:spPr>
          <a:xfrm>
            <a:off x="1069781" y="9602922"/>
            <a:ext cx="9449366" cy="17446093"/>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10864345" y="6777887"/>
            <a:ext cx="9452674" cy="2825034"/>
          </a:xfrm>
        </p:spPr>
        <p:txBody>
          <a:bodyPr anchor="b"/>
          <a:lstStyle>
            <a:lvl1pPr marL="0" indent="0">
              <a:buNone/>
              <a:defRPr sz="1700" b="1"/>
            </a:lvl1pPr>
            <a:lvl2pPr marL="316634" indent="0">
              <a:buNone/>
              <a:defRPr sz="1400" b="1"/>
            </a:lvl2pPr>
            <a:lvl3pPr marL="633268" indent="0">
              <a:buNone/>
              <a:defRPr sz="1300" b="1"/>
            </a:lvl3pPr>
            <a:lvl4pPr marL="949902" indent="0">
              <a:buNone/>
              <a:defRPr sz="1100" b="1"/>
            </a:lvl4pPr>
            <a:lvl5pPr marL="1266535" indent="0">
              <a:buNone/>
              <a:defRPr sz="1100" b="1"/>
            </a:lvl5pPr>
            <a:lvl6pPr marL="1583169" indent="0">
              <a:buNone/>
              <a:defRPr sz="1100" b="1"/>
            </a:lvl6pPr>
            <a:lvl7pPr marL="1899803" indent="0">
              <a:buNone/>
              <a:defRPr sz="1100" b="1"/>
            </a:lvl7pPr>
            <a:lvl8pPr marL="2216437" indent="0">
              <a:buNone/>
              <a:defRPr sz="1100" b="1"/>
            </a:lvl8pPr>
            <a:lvl9pPr marL="2533071" indent="0">
              <a:buNone/>
              <a:defRPr sz="1100" b="1"/>
            </a:lvl9pPr>
          </a:lstStyle>
          <a:p>
            <a:pPr lvl="0"/>
            <a:r>
              <a:rPr lang="en-US"/>
              <a:t>Click to edit Master text styles</a:t>
            </a:r>
          </a:p>
        </p:txBody>
      </p:sp>
      <p:sp>
        <p:nvSpPr>
          <p:cNvPr id="6" name="Content Placeholder 5"/>
          <p:cNvSpPr>
            <a:spLocks noGrp="1"/>
          </p:cNvSpPr>
          <p:nvPr>
            <p:ph sz="quarter" idx="4"/>
          </p:nvPr>
        </p:nvSpPr>
        <p:spPr>
          <a:xfrm>
            <a:off x="10864345" y="9602922"/>
            <a:ext cx="9452674" cy="17446093"/>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Rectangle 4">
            <a:extLst>
              <a:ext uri="{FF2B5EF4-FFF2-40B4-BE49-F238E27FC236}">
                <a16:creationId xmlns:a16="http://schemas.microsoft.com/office/drawing/2014/main" id="{EF079506-55D1-4A43-9ECF-77A579C7C2F3}"/>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259F165-E2F4-2247-8FD2-E91C0998F96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CBCBD19-E866-494A-B774-A67450485CAB}"/>
              </a:ext>
            </a:extLst>
          </p:cNvPr>
          <p:cNvSpPr>
            <a:spLocks noGrp="1" noChangeArrowheads="1"/>
          </p:cNvSpPr>
          <p:nvPr>
            <p:ph type="sldNum" sz="quarter" idx="12"/>
          </p:nvPr>
        </p:nvSpPr>
        <p:spPr>
          <a:ln/>
        </p:spPr>
        <p:txBody>
          <a:bodyPr/>
          <a:lstStyle>
            <a:lvl1pPr>
              <a:defRPr/>
            </a:lvl1pPr>
          </a:lstStyle>
          <a:p>
            <a:pPr>
              <a:defRPr/>
            </a:pPr>
            <a:fld id="{5A4E6407-8756-164D-8B34-C4AD73E7E856}" type="slidenum">
              <a:rPr lang="en-US" altLang="zh-CN"/>
              <a:pPr>
                <a:defRPr/>
              </a:pPr>
              <a:t>‹#›</a:t>
            </a:fld>
            <a:endParaRPr lang="en-US" altLang="zh-CN"/>
          </a:p>
        </p:txBody>
      </p:sp>
    </p:spTree>
    <p:extLst>
      <p:ext uri="{BB962C8B-B14F-4D97-AF65-F5344CB8AC3E}">
        <p14:creationId xmlns:p14="http://schemas.microsoft.com/office/powerpoint/2010/main" val="2072826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Rectangle 4">
            <a:extLst>
              <a:ext uri="{FF2B5EF4-FFF2-40B4-BE49-F238E27FC236}">
                <a16:creationId xmlns:a16="http://schemas.microsoft.com/office/drawing/2014/main" id="{E57616F8-878A-D146-AE38-EB3AEC968F0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B8275697-959E-EC49-B9CD-373BBD0FA7A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7BB7243-B99A-F744-94C9-E1606520618C}"/>
              </a:ext>
            </a:extLst>
          </p:cNvPr>
          <p:cNvSpPr>
            <a:spLocks noGrp="1" noChangeArrowheads="1"/>
          </p:cNvSpPr>
          <p:nvPr>
            <p:ph type="sldNum" sz="quarter" idx="12"/>
          </p:nvPr>
        </p:nvSpPr>
        <p:spPr>
          <a:ln/>
        </p:spPr>
        <p:txBody>
          <a:bodyPr/>
          <a:lstStyle>
            <a:lvl1pPr>
              <a:defRPr/>
            </a:lvl1pPr>
          </a:lstStyle>
          <a:p>
            <a:pPr>
              <a:defRPr/>
            </a:pPr>
            <a:fld id="{DE8387A8-59D8-F743-8465-4935857EA762}" type="slidenum">
              <a:rPr lang="en-US" altLang="zh-CN"/>
              <a:pPr>
                <a:defRPr/>
              </a:pPr>
              <a:t>‹#›</a:t>
            </a:fld>
            <a:endParaRPr lang="en-US" altLang="zh-CN"/>
          </a:p>
        </p:txBody>
      </p:sp>
    </p:spTree>
    <p:extLst>
      <p:ext uri="{BB962C8B-B14F-4D97-AF65-F5344CB8AC3E}">
        <p14:creationId xmlns:p14="http://schemas.microsoft.com/office/powerpoint/2010/main" val="1106292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55E2CCE-E455-DD49-9E47-58F8EB3E9C4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754E329D-6520-8F41-877E-55478D69731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DBD45D45-5252-B744-8831-9E3540D1C309}"/>
              </a:ext>
            </a:extLst>
          </p:cNvPr>
          <p:cNvSpPr>
            <a:spLocks noGrp="1" noChangeArrowheads="1"/>
          </p:cNvSpPr>
          <p:nvPr>
            <p:ph type="sldNum" sz="quarter" idx="12"/>
          </p:nvPr>
        </p:nvSpPr>
        <p:spPr>
          <a:ln/>
        </p:spPr>
        <p:txBody>
          <a:bodyPr/>
          <a:lstStyle>
            <a:lvl1pPr>
              <a:defRPr/>
            </a:lvl1pPr>
          </a:lstStyle>
          <a:p>
            <a:pPr>
              <a:defRPr/>
            </a:pPr>
            <a:fld id="{C4DC37B3-DD08-CF48-8AC3-9D3269B2760B}" type="slidenum">
              <a:rPr lang="en-US" altLang="zh-CN"/>
              <a:pPr>
                <a:defRPr/>
              </a:pPr>
              <a:t>‹#›</a:t>
            </a:fld>
            <a:endParaRPr lang="en-US" altLang="zh-CN"/>
          </a:p>
        </p:txBody>
      </p:sp>
    </p:spTree>
    <p:extLst>
      <p:ext uri="{BB962C8B-B14F-4D97-AF65-F5344CB8AC3E}">
        <p14:creationId xmlns:p14="http://schemas.microsoft.com/office/powerpoint/2010/main" val="613496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782" y="1205715"/>
            <a:ext cx="7035190" cy="5131139"/>
          </a:xfrm>
        </p:spPr>
        <p:txBody>
          <a:bodyPr anchor="b"/>
          <a:lstStyle>
            <a:lvl1pPr algn="l">
              <a:defRPr sz="1400" b="1"/>
            </a:lvl1pPr>
          </a:lstStyle>
          <a:p>
            <a:r>
              <a:rPr lang="en-US"/>
              <a:t>Click to edit Master title style</a:t>
            </a:r>
            <a:endParaRPr lang="en-SG"/>
          </a:p>
        </p:txBody>
      </p:sp>
      <p:sp>
        <p:nvSpPr>
          <p:cNvPr id="3" name="Content Placeholder 2"/>
          <p:cNvSpPr>
            <a:spLocks noGrp="1"/>
          </p:cNvSpPr>
          <p:nvPr>
            <p:ph idx="1"/>
          </p:nvPr>
        </p:nvSpPr>
        <p:spPr>
          <a:xfrm>
            <a:off x="8361939" y="1205715"/>
            <a:ext cx="11955080" cy="25843300"/>
          </a:xfrm>
        </p:spPr>
        <p:txBody>
          <a:bodyPr/>
          <a:lstStyle>
            <a:lvl1pPr>
              <a:defRPr sz="2200"/>
            </a:lvl1pPr>
            <a:lvl2pPr>
              <a:defRPr sz="19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1069782" y="6336853"/>
            <a:ext cx="7035190" cy="20712161"/>
          </a:xfrm>
        </p:spPr>
        <p:txBody>
          <a:bodyPr/>
          <a:lstStyle>
            <a:lvl1pPr marL="0" indent="0">
              <a:buNone/>
              <a:defRPr sz="1000"/>
            </a:lvl1pPr>
            <a:lvl2pPr marL="316634" indent="0">
              <a:buNone/>
              <a:defRPr sz="800"/>
            </a:lvl2pPr>
            <a:lvl3pPr marL="633268" indent="0">
              <a:buNone/>
              <a:defRPr sz="700"/>
            </a:lvl3pPr>
            <a:lvl4pPr marL="949902" indent="0">
              <a:buNone/>
              <a:defRPr sz="600"/>
            </a:lvl4pPr>
            <a:lvl5pPr marL="1266535" indent="0">
              <a:buNone/>
              <a:defRPr sz="600"/>
            </a:lvl5pPr>
            <a:lvl6pPr marL="1583169" indent="0">
              <a:buNone/>
              <a:defRPr sz="600"/>
            </a:lvl6pPr>
            <a:lvl7pPr marL="1899803" indent="0">
              <a:buNone/>
              <a:defRPr sz="600"/>
            </a:lvl7pPr>
            <a:lvl8pPr marL="2216437" indent="0">
              <a:buNone/>
              <a:defRPr sz="600"/>
            </a:lvl8pPr>
            <a:lvl9pPr marL="2533071" indent="0">
              <a:buNone/>
              <a:defRPr sz="600"/>
            </a:lvl9pPr>
          </a:lstStyle>
          <a:p>
            <a:pPr lvl="0"/>
            <a:r>
              <a:rPr lang="en-US"/>
              <a:t>Click to edit Master text styles</a:t>
            </a:r>
          </a:p>
        </p:txBody>
      </p:sp>
      <p:sp>
        <p:nvSpPr>
          <p:cNvPr id="5" name="Rectangle 4">
            <a:extLst>
              <a:ext uri="{FF2B5EF4-FFF2-40B4-BE49-F238E27FC236}">
                <a16:creationId xmlns:a16="http://schemas.microsoft.com/office/drawing/2014/main" id="{76E5AC49-108A-9141-BB15-C64115382F8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ADAEE21-79FD-6044-8C22-D3DF9359F09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BA74E3E-4CD1-AB43-9CB6-F52C2323A1E5}"/>
              </a:ext>
            </a:extLst>
          </p:cNvPr>
          <p:cNvSpPr>
            <a:spLocks noGrp="1" noChangeArrowheads="1"/>
          </p:cNvSpPr>
          <p:nvPr>
            <p:ph type="sldNum" sz="quarter" idx="12"/>
          </p:nvPr>
        </p:nvSpPr>
        <p:spPr>
          <a:ln/>
        </p:spPr>
        <p:txBody>
          <a:bodyPr/>
          <a:lstStyle>
            <a:lvl1pPr>
              <a:defRPr/>
            </a:lvl1pPr>
          </a:lstStyle>
          <a:p>
            <a:pPr>
              <a:defRPr/>
            </a:pPr>
            <a:fld id="{3FBB6EB0-D767-6F49-A69C-7197CE6829DF}" type="slidenum">
              <a:rPr lang="en-US" altLang="zh-CN"/>
              <a:pPr>
                <a:defRPr/>
              </a:pPr>
              <a:t>‹#›</a:t>
            </a:fld>
            <a:endParaRPr lang="en-US" altLang="zh-CN"/>
          </a:p>
        </p:txBody>
      </p:sp>
    </p:spTree>
    <p:extLst>
      <p:ext uri="{BB962C8B-B14F-4D97-AF65-F5344CB8AC3E}">
        <p14:creationId xmlns:p14="http://schemas.microsoft.com/office/powerpoint/2010/main" val="1171102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98" y="21195982"/>
            <a:ext cx="12831859" cy="2502487"/>
          </a:xfrm>
        </p:spPr>
        <p:txBody>
          <a:bodyPr anchor="b"/>
          <a:lstStyle>
            <a:lvl1pPr algn="l">
              <a:defRPr sz="1400" b="1"/>
            </a:lvl1pPr>
          </a:lstStyle>
          <a:p>
            <a:r>
              <a:rPr lang="en-US"/>
              <a:t>Click to edit Master title style</a:t>
            </a:r>
            <a:endParaRPr lang="en-SG"/>
          </a:p>
        </p:txBody>
      </p:sp>
      <p:sp>
        <p:nvSpPr>
          <p:cNvPr id="3" name="Picture Placeholder 2"/>
          <p:cNvSpPr>
            <a:spLocks noGrp="1"/>
          </p:cNvSpPr>
          <p:nvPr>
            <p:ph type="pic" idx="1"/>
          </p:nvPr>
        </p:nvSpPr>
        <p:spPr>
          <a:xfrm>
            <a:off x="4191998" y="2705451"/>
            <a:ext cx="12831859" cy="18167985"/>
          </a:xfrm>
        </p:spPr>
        <p:txBody>
          <a:bodyPr/>
          <a:lstStyle>
            <a:lvl1pPr marL="0" indent="0">
              <a:buNone/>
              <a:defRPr sz="2200"/>
            </a:lvl1pPr>
            <a:lvl2pPr marL="316634" indent="0">
              <a:buNone/>
              <a:defRPr sz="1900"/>
            </a:lvl2pPr>
            <a:lvl3pPr marL="633268" indent="0">
              <a:buNone/>
              <a:defRPr sz="1700"/>
            </a:lvl3pPr>
            <a:lvl4pPr marL="949902" indent="0">
              <a:buNone/>
              <a:defRPr sz="1400"/>
            </a:lvl4pPr>
            <a:lvl5pPr marL="1266535" indent="0">
              <a:buNone/>
              <a:defRPr sz="1400"/>
            </a:lvl5pPr>
            <a:lvl6pPr marL="1583169" indent="0">
              <a:buNone/>
              <a:defRPr sz="1400"/>
            </a:lvl6pPr>
            <a:lvl7pPr marL="1899803" indent="0">
              <a:buNone/>
              <a:defRPr sz="1400"/>
            </a:lvl7pPr>
            <a:lvl8pPr marL="2216437" indent="0">
              <a:buNone/>
              <a:defRPr sz="1400"/>
            </a:lvl8pPr>
            <a:lvl9pPr marL="2533071" indent="0">
              <a:buNone/>
              <a:defRPr sz="1400"/>
            </a:lvl9pPr>
          </a:lstStyle>
          <a:p>
            <a:pPr lvl="0"/>
            <a:endParaRPr lang="en-SG" noProof="0"/>
          </a:p>
        </p:txBody>
      </p:sp>
      <p:sp>
        <p:nvSpPr>
          <p:cNvPr id="4" name="Text Placeholder 3"/>
          <p:cNvSpPr>
            <a:spLocks noGrp="1"/>
          </p:cNvSpPr>
          <p:nvPr>
            <p:ph type="body" sz="half" idx="2"/>
          </p:nvPr>
        </p:nvSpPr>
        <p:spPr>
          <a:xfrm>
            <a:off x="4191998" y="23698469"/>
            <a:ext cx="12831859" cy="3553508"/>
          </a:xfrm>
        </p:spPr>
        <p:txBody>
          <a:bodyPr/>
          <a:lstStyle>
            <a:lvl1pPr marL="0" indent="0">
              <a:buNone/>
              <a:defRPr sz="1000"/>
            </a:lvl1pPr>
            <a:lvl2pPr marL="316634" indent="0">
              <a:buNone/>
              <a:defRPr sz="800"/>
            </a:lvl2pPr>
            <a:lvl3pPr marL="633268" indent="0">
              <a:buNone/>
              <a:defRPr sz="700"/>
            </a:lvl3pPr>
            <a:lvl4pPr marL="949902" indent="0">
              <a:buNone/>
              <a:defRPr sz="600"/>
            </a:lvl4pPr>
            <a:lvl5pPr marL="1266535" indent="0">
              <a:buNone/>
              <a:defRPr sz="600"/>
            </a:lvl5pPr>
            <a:lvl6pPr marL="1583169" indent="0">
              <a:buNone/>
              <a:defRPr sz="600"/>
            </a:lvl6pPr>
            <a:lvl7pPr marL="1899803" indent="0">
              <a:buNone/>
              <a:defRPr sz="600"/>
            </a:lvl7pPr>
            <a:lvl8pPr marL="2216437" indent="0">
              <a:buNone/>
              <a:defRPr sz="600"/>
            </a:lvl8pPr>
            <a:lvl9pPr marL="2533071" indent="0">
              <a:buNone/>
              <a:defRPr sz="600"/>
            </a:lvl9pPr>
          </a:lstStyle>
          <a:p>
            <a:pPr lvl="0"/>
            <a:r>
              <a:rPr lang="en-US"/>
              <a:t>Click to edit Master text styles</a:t>
            </a:r>
          </a:p>
        </p:txBody>
      </p:sp>
      <p:sp>
        <p:nvSpPr>
          <p:cNvPr id="5" name="Rectangle 4">
            <a:extLst>
              <a:ext uri="{FF2B5EF4-FFF2-40B4-BE49-F238E27FC236}">
                <a16:creationId xmlns:a16="http://schemas.microsoft.com/office/drawing/2014/main" id="{79CFEDAF-D9B0-E542-94F9-C11F3B214E9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30DC051-F40A-7E43-BD16-B639CA87A90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DA89CA4-5598-444A-81C8-6BA361945B4F}"/>
              </a:ext>
            </a:extLst>
          </p:cNvPr>
          <p:cNvSpPr>
            <a:spLocks noGrp="1" noChangeArrowheads="1"/>
          </p:cNvSpPr>
          <p:nvPr>
            <p:ph type="sldNum" sz="quarter" idx="12"/>
          </p:nvPr>
        </p:nvSpPr>
        <p:spPr>
          <a:ln/>
        </p:spPr>
        <p:txBody>
          <a:bodyPr/>
          <a:lstStyle>
            <a:lvl1pPr>
              <a:defRPr/>
            </a:lvl1pPr>
          </a:lstStyle>
          <a:p>
            <a:pPr>
              <a:defRPr/>
            </a:pPr>
            <a:fld id="{04FCC12E-A773-5245-9FC8-9173D81345B3}" type="slidenum">
              <a:rPr lang="en-US" altLang="zh-CN"/>
              <a:pPr>
                <a:defRPr/>
              </a:pPr>
              <a:t>‹#›</a:t>
            </a:fld>
            <a:endParaRPr lang="en-US" altLang="zh-CN"/>
          </a:p>
        </p:txBody>
      </p:sp>
    </p:spTree>
    <p:extLst>
      <p:ext uri="{BB962C8B-B14F-4D97-AF65-F5344CB8AC3E}">
        <p14:creationId xmlns:p14="http://schemas.microsoft.com/office/powerpoint/2010/main" val="310668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F9EFF"/>
            </a:gs>
            <a:gs pos="100000">
              <a:srgbClr val="CDF1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A0139A1-1108-244D-A954-56DC181E5422}"/>
              </a:ext>
            </a:extLst>
          </p:cNvPr>
          <p:cNvSpPr>
            <a:spLocks noGrp="1" noChangeArrowheads="1"/>
          </p:cNvSpPr>
          <p:nvPr>
            <p:ph type="title"/>
          </p:nvPr>
        </p:nvSpPr>
        <p:spPr bwMode="auto">
          <a:xfrm>
            <a:off x="1603375" y="2692400"/>
            <a:ext cx="18180050"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900" tIns="147450" rIns="294900" bIns="14745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CB233567-F0CF-D24F-8A83-E4542428375A}"/>
              </a:ext>
            </a:extLst>
          </p:cNvPr>
          <p:cNvSpPr>
            <a:spLocks noGrp="1" noChangeArrowheads="1"/>
          </p:cNvSpPr>
          <p:nvPr>
            <p:ph type="body" idx="1"/>
          </p:nvPr>
        </p:nvSpPr>
        <p:spPr bwMode="auto">
          <a:xfrm>
            <a:off x="1603375" y="8747125"/>
            <a:ext cx="18180050" cy="1816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4900" tIns="147450" rIns="294900" bIns="147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67F9603A-0C3D-9446-97E0-14A676ADC4F7}"/>
              </a:ext>
            </a:extLst>
          </p:cNvPr>
          <p:cNvSpPr>
            <a:spLocks noGrp="1" noChangeArrowheads="1"/>
          </p:cNvSpPr>
          <p:nvPr>
            <p:ph type="dt" sz="half" idx="2"/>
          </p:nvPr>
        </p:nvSpPr>
        <p:spPr bwMode="auto">
          <a:xfrm>
            <a:off x="1603375" y="27587575"/>
            <a:ext cx="4456113" cy="2019300"/>
          </a:xfrm>
          <a:prstGeom prst="rect">
            <a:avLst/>
          </a:prstGeom>
          <a:noFill/>
          <a:ln>
            <a:noFill/>
          </a:ln>
          <a:effectLst/>
          <a:extLst/>
        </p:spPr>
        <p:txBody>
          <a:bodyPr vert="horz" wrap="square" lIns="294900" tIns="147450" rIns="294900" bIns="147450" numCol="1" anchor="t" anchorCtr="0" compatLnSpc="1">
            <a:prstTxWarp prst="textNoShape">
              <a:avLst/>
            </a:prstTxWarp>
          </a:bodyPr>
          <a:lstStyle>
            <a:lvl1pPr>
              <a:defRPr sz="4500">
                <a:latin typeface="Times New Roman" pitchFamily="18" charset="0"/>
              </a:defRPr>
            </a:lvl1pPr>
          </a:lstStyle>
          <a:p>
            <a:pPr>
              <a:defRPr/>
            </a:pPr>
            <a:endParaRPr lang="en-US"/>
          </a:p>
        </p:txBody>
      </p:sp>
      <p:sp>
        <p:nvSpPr>
          <p:cNvPr id="1029" name="Rectangle 5">
            <a:extLst>
              <a:ext uri="{FF2B5EF4-FFF2-40B4-BE49-F238E27FC236}">
                <a16:creationId xmlns:a16="http://schemas.microsoft.com/office/drawing/2014/main" id="{BFC3DD5B-67DD-3240-BFC1-2E042E8FC2E4}"/>
              </a:ext>
            </a:extLst>
          </p:cNvPr>
          <p:cNvSpPr>
            <a:spLocks noGrp="1" noChangeArrowheads="1"/>
          </p:cNvSpPr>
          <p:nvPr>
            <p:ph type="ftr" sz="quarter" idx="3"/>
          </p:nvPr>
        </p:nvSpPr>
        <p:spPr bwMode="auto">
          <a:xfrm>
            <a:off x="7307263" y="27587575"/>
            <a:ext cx="6772275" cy="2019300"/>
          </a:xfrm>
          <a:prstGeom prst="rect">
            <a:avLst/>
          </a:prstGeom>
          <a:noFill/>
          <a:ln>
            <a:noFill/>
          </a:ln>
          <a:effectLst/>
          <a:extLst/>
        </p:spPr>
        <p:txBody>
          <a:bodyPr vert="horz" wrap="square" lIns="294900" tIns="147450" rIns="294900" bIns="147450" numCol="1" anchor="t" anchorCtr="0" compatLnSpc="1">
            <a:prstTxWarp prst="textNoShape">
              <a:avLst/>
            </a:prstTxWarp>
          </a:bodyPr>
          <a:lstStyle>
            <a:lvl1pPr algn="ctr">
              <a:defRPr sz="4500">
                <a:latin typeface="Times New Roman" pitchFamily="18" charset="0"/>
              </a:defRPr>
            </a:lvl1pPr>
          </a:lstStyle>
          <a:p>
            <a:pPr>
              <a:defRPr/>
            </a:pPr>
            <a:endParaRPr lang="en-US"/>
          </a:p>
        </p:txBody>
      </p:sp>
      <p:sp>
        <p:nvSpPr>
          <p:cNvPr id="1030" name="Rectangle 6">
            <a:extLst>
              <a:ext uri="{FF2B5EF4-FFF2-40B4-BE49-F238E27FC236}">
                <a16:creationId xmlns:a16="http://schemas.microsoft.com/office/drawing/2014/main" id="{F07CF9AD-A6A9-E34B-8004-F656953E6A0C}"/>
              </a:ext>
            </a:extLst>
          </p:cNvPr>
          <p:cNvSpPr>
            <a:spLocks noGrp="1" noChangeArrowheads="1"/>
          </p:cNvSpPr>
          <p:nvPr>
            <p:ph type="sldNum" sz="quarter" idx="4"/>
          </p:nvPr>
        </p:nvSpPr>
        <p:spPr bwMode="auto">
          <a:xfrm>
            <a:off x="15327313" y="27587575"/>
            <a:ext cx="4456112" cy="2019300"/>
          </a:xfrm>
          <a:prstGeom prst="rect">
            <a:avLst/>
          </a:prstGeom>
          <a:noFill/>
          <a:ln>
            <a:noFill/>
          </a:ln>
          <a:effectLst/>
          <a:extLst/>
        </p:spPr>
        <p:txBody>
          <a:bodyPr vert="horz" wrap="square" lIns="294900" tIns="147450" rIns="294900" bIns="147450" numCol="1" anchor="t" anchorCtr="0" compatLnSpc="1">
            <a:prstTxWarp prst="textNoShape">
              <a:avLst/>
            </a:prstTxWarp>
          </a:bodyPr>
          <a:lstStyle>
            <a:lvl1pPr algn="r">
              <a:defRPr sz="4500">
                <a:ea typeface="宋体" panose="02010600030101010101" pitchFamily="2" charset="-122"/>
              </a:defRPr>
            </a:lvl1pPr>
          </a:lstStyle>
          <a:p>
            <a:pPr>
              <a:defRPr/>
            </a:pPr>
            <a:fld id="{B10D519F-9C86-FC48-B1E6-D5E701F1626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47988" rtl="0" eaLnBrk="0" fontAlgn="base" hangingPunct="0">
        <a:spcBef>
          <a:spcPct val="0"/>
        </a:spcBef>
        <a:spcAft>
          <a:spcPct val="0"/>
        </a:spcAft>
        <a:defRPr sz="14200">
          <a:solidFill>
            <a:schemeClr val="tx2"/>
          </a:solidFill>
          <a:latin typeface="+mj-lt"/>
          <a:ea typeface="+mj-ea"/>
          <a:cs typeface="+mj-cs"/>
        </a:defRPr>
      </a:lvl1pPr>
      <a:lvl2pPr algn="ctr" defTabSz="2947988" rtl="0" eaLnBrk="0" fontAlgn="base" hangingPunct="0">
        <a:spcBef>
          <a:spcPct val="0"/>
        </a:spcBef>
        <a:spcAft>
          <a:spcPct val="0"/>
        </a:spcAft>
        <a:defRPr sz="14200">
          <a:solidFill>
            <a:schemeClr val="tx2"/>
          </a:solidFill>
          <a:latin typeface="Times New Roman" pitchFamily="18" charset="0"/>
        </a:defRPr>
      </a:lvl2pPr>
      <a:lvl3pPr algn="ctr" defTabSz="2947988" rtl="0" eaLnBrk="0" fontAlgn="base" hangingPunct="0">
        <a:spcBef>
          <a:spcPct val="0"/>
        </a:spcBef>
        <a:spcAft>
          <a:spcPct val="0"/>
        </a:spcAft>
        <a:defRPr sz="14200">
          <a:solidFill>
            <a:schemeClr val="tx2"/>
          </a:solidFill>
          <a:latin typeface="Times New Roman" pitchFamily="18" charset="0"/>
        </a:defRPr>
      </a:lvl3pPr>
      <a:lvl4pPr algn="ctr" defTabSz="2947988" rtl="0" eaLnBrk="0" fontAlgn="base" hangingPunct="0">
        <a:spcBef>
          <a:spcPct val="0"/>
        </a:spcBef>
        <a:spcAft>
          <a:spcPct val="0"/>
        </a:spcAft>
        <a:defRPr sz="14200">
          <a:solidFill>
            <a:schemeClr val="tx2"/>
          </a:solidFill>
          <a:latin typeface="Times New Roman" pitchFamily="18" charset="0"/>
        </a:defRPr>
      </a:lvl4pPr>
      <a:lvl5pPr algn="ctr" defTabSz="2947988" rtl="0" eaLnBrk="0" fontAlgn="base" hangingPunct="0">
        <a:spcBef>
          <a:spcPct val="0"/>
        </a:spcBef>
        <a:spcAft>
          <a:spcPct val="0"/>
        </a:spcAft>
        <a:defRPr sz="14200">
          <a:solidFill>
            <a:schemeClr val="tx2"/>
          </a:solidFill>
          <a:latin typeface="Times New Roman" pitchFamily="18" charset="0"/>
        </a:defRPr>
      </a:lvl5pPr>
      <a:lvl6pPr marL="316634" algn="ctr" defTabSz="2948652" rtl="0" eaLnBrk="0" fontAlgn="base" hangingPunct="0">
        <a:spcBef>
          <a:spcPct val="0"/>
        </a:spcBef>
        <a:spcAft>
          <a:spcPct val="0"/>
        </a:spcAft>
        <a:defRPr sz="14200">
          <a:solidFill>
            <a:schemeClr val="tx2"/>
          </a:solidFill>
          <a:latin typeface="Times New Roman" pitchFamily="18" charset="0"/>
        </a:defRPr>
      </a:lvl6pPr>
      <a:lvl7pPr marL="633268" algn="ctr" defTabSz="2948652" rtl="0" eaLnBrk="0" fontAlgn="base" hangingPunct="0">
        <a:spcBef>
          <a:spcPct val="0"/>
        </a:spcBef>
        <a:spcAft>
          <a:spcPct val="0"/>
        </a:spcAft>
        <a:defRPr sz="14200">
          <a:solidFill>
            <a:schemeClr val="tx2"/>
          </a:solidFill>
          <a:latin typeface="Times New Roman" pitchFamily="18" charset="0"/>
        </a:defRPr>
      </a:lvl7pPr>
      <a:lvl8pPr marL="949902" algn="ctr" defTabSz="2948652" rtl="0" eaLnBrk="0" fontAlgn="base" hangingPunct="0">
        <a:spcBef>
          <a:spcPct val="0"/>
        </a:spcBef>
        <a:spcAft>
          <a:spcPct val="0"/>
        </a:spcAft>
        <a:defRPr sz="14200">
          <a:solidFill>
            <a:schemeClr val="tx2"/>
          </a:solidFill>
          <a:latin typeface="Times New Roman" pitchFamily="18" charset="0"/>
        </a:defRPr>
      </a:lvl8pPr>
      <a:lvl9pPr marL="1266535" algn="ctr" defTabSz="2948652" rtl="0" eaLnBrk="0" fontAlgn="base" hangingPunct="0">
        <a:spcBef>
          <a:spcPct val="0"/>
        </a:spcBef>
        <a:spcAft>
          <a:spcPct val="0"/>
        </a:spcAft>
        <a:defRPr sz="14200">
          <a:solidFill>
            <a:schemeClr val="tx2"/>
          </a:solidFill>
          <a:latin typeface="Times New Roman" pitchFamily="18" charset="0"/>
        </a:defRPr>
      </a:lvl9pPr>
    </p:titleStyle>
    <p:bodyStyle>
      <a:lvl1pPr marL="1104900" indent="-1104900" algn="l" defTabSz="2947988" rtl="0" eaLnBrk="0" fontAlgn="base" hangingPunct="0">
        <a:spcBef>
          <a:spcPct val="20000"/>
        </a:spcBef>
        <a:spcAft>
          <a:spcPct val="0"/>
        </a:spcAft>
        <a:buChar char="•"/>
        <a:defRPr sz="10300">
          <a:solidFill>
            <a:schemeClr val="tx1"/>
          </a:solidFill>
          <a:latin typeface="+mn-lt"/>
          <a:ea typeface="+mn-ea"/>
          <a:cs typeface="+mn-cs"/>
        </a:defRPr>
      </a:lvl1pPr>
      <a:lvl2pPr marL="2393950" indent="-919163" algn="l" defTabSz="2947988" rtl="0" eaLnBrk="0" fontAlgn="base" hangingPunct="0">
        <a:spcBef>
          <a:spcPct val="20000"/>
        </a:spcBef>
        <a:spcAft>
          <a:spcPct val="0"/>
        </a:spcAft>
        <a:buChar char="–"/>
        <a:defRPr sz="9000">
          <a:solidFill>
            <a:schemeClr val="tx1"/>
          </a:solidFill>
          <a:latin typeface="+mn-lt"/>
        </a:defRPr>
      </a:lvl2pPr>
      <a:lvl3pPr marL="3684588" indent="-736600" algn="l" defTabSz="2947988" rtl="0" eaLnBrk="0" fontAlgn="base" hangingPunct="0">
        <a:spcBef>
          <a:spcPct val="20000"/>
        </a:spcBef>
        <a:spcAft>
          <a:spcPct val="0"/>
        </a:spcAft>
        <a:buChar char="•"/>
        <a:defRPr sz="7800">
          <a:solidFill>
            <a:schemeClr val="tx1"/>
          </a:solidFill>
          <a:latin typeface="+mn-lt"/>
        </a:defRPr>
      </a:lvl3pPr>
      <a:lvl4pPr marL="5159375" indent="-735013" algn="l" defTabSz="2947988" rtl="0" eaLnBrk="0" fontAlgn="base" hangingPunct="0">
        <a:spcBef>
          <a:spcPct val="20000"/>
        </a:spcBef>
        <a:spcAft>
          <a:spcPct val="0"/>
        </a:spcAft>
        <a:buChar char="–"/>
        <a:defRPr sz="6400">
          <a:solidFill>
            <a:schemeClr val="tx1"/>
          </a:solidFill>
          <a:latin typeface="+mn-lt"/>
        </a:defRPr>
      </a:lvl4pPr>
      <a:lvl5pPr marL="6634163" indent="-735013" algn="l" defTabSz="2947988" rtl="0" eaLnBrk="0" fontAlgn="base" hangingPunct="0">
        <a:spcBef>
          <a:spcPct val="20000"/>
        </a:spcBef>
        <a:spcAft>
          <a:spcPct val="0"/>
        </a:spcAft>
        <a:buChar char="»"/>
        <a:defRPr sz="6400">
          <a:solidFill>
            <a:schemeClr val="tx1"/>
          </a:solidFill>
          <a:latin typeface="+mn-lt"/>
        </a:defRPr>
      </a:lvl5pPr>
      <a:lvl6pPr marL="6951652" indent="-736613" algn="l" defTabSz="2948652" rtl="0" eaLnBrk="0" fontAlgn="base" hangingPunct="0">
        <a:spcBef>
          <a:spcPct val="20000"/>
        </a:spcBef>
        <a:spcAft>
          <a:spcPct val="0"/>
        </a:spcAft>
        <a:buChar char="»"/>
        <a:defRPr sz="6400">
          <a:solidFill>
            <a:schemeClr val="tx1"/>
          </a:solidFill>
          <a:latin typeface="+mn-lt"/>
        </a:defRPr>
      </a:lvl6pPr>
      <a:lvl7pPr marL="7268286" indent="-736613" algn="l" defTabSz="2948652" rtl="0" eaLnBrk="0" fontAlgn="base" hangingPunct="0">
        <a:spcBef>
          <a:spcPct val="20000"/>
        </a:spcBef>
        <a:spcAft>
          <a:spcPct val="0"/>
        </a:spcAft>
        <a:buChar char="»"/>
        <a:defRPr sz="6400">
          <a:solidFill>
            <a:schemeClr val="tx1"/>
          </a:solidFill>
          <a:latin typeface="+mn-lt"/>
        </a:defRPr>
      </a:lvl7pPr>
      <a:lvl8pPr marL="7584920" indent="-736613" algn="l" defTabSz="2948652" rtl="0" eaLnBrk="0" fontAlgn="base" hangingPunct="0">
        <a:spcBef>
          <a:spcPct val="20000"/>
        </a:spcBef>
        <a:spcAft>
          <a:spcPct val="0"/>
        </a:spcAft>
        <a:buChar char="»"/>
        <a:defRPr sz="6400">
          <a:solidFill>
            <a:schemeClr val="tx1"/>
          </a:solidFill>
          <a:latin typeface="+mn-lt"/>
        </a:defRPr>
      </a:lvl8pPr>
      <a:lvl9pPr marL="7901554" indent="-736613" algn="l" defTabSz="2948652" rtl="0" eaLnBrk="0" fontAlgn="base" hangingPunct="0">
        <a:spcBef>
          <a:spcPct val="20000"/>
        </a:spcBef>
        <a:spcAft>
          <a:spcPct val="0"/>
        </a:spcAft>
        <a:buChar char="»"/>
        <a:defRPr sz="6400">
          <a:solidFill>
            <a:schemeClr val="tx1"/>
          </a:solidFill>
          <a:latin typeface="+mn-lt"/>
        </a:defRPr>
      </a:lvl9pPr>
    </p:bodyStyle>
    <p:otherStyle>
      <a:defPPr>
        <a:defRPr lang="en-US"/>
      </a:defPPr>
      <a:lvl1pPr marL="0" algn="l" defTabSz="633268" rtl="0" eaLnBrk="1" latinLnBrk="0" hangingPunct="1">
        <a:defRPr sz="1300" kern="1200">
          <a:solidFill>
            <a:schemeClr val="tx1"/>
          </a:solidFill>
          <a:latin typeface="+mn-lt"/>
          <a:ea typeface="+mn-ea"/>
          <a:cs typeface="+mn-cs"/>
        </a:defRPr>
      </a:lvl1pPr>
      <a:lvl2pPr marL="316634" algn="l" defTabSz="633268" rtl="0" eaLnBrk="1" latinLnBrk="0" hangingPunct="1">
        <a:defRPr sz="1300" kern="1200">
          <a:solidFill>
            <a:schemeClr val="tx1"/>
          </a:solidFill>
          <a:latin typeface="+mn-lt"/>
          <a:ea typeface="+mn-ea"/>
          <a:cs typeface="+mn-cs"/>
        </a:defRPr>
      </a:lvl2pPr>
      <a:lvl3pPr marL="633268" algn="l" defTabSz="633268" rtl="0" eaLnBrk="1" latinLnBrk="0" hangingPunct="1">
        <a:defRPr sz="1300" kern="1200">
          <a:solidFill>
            <a:schemeClr val="tx1"/>
          </a:solidFill>
          <a:latin typeface="+mn-lt"/>
          <a:ea typeface="+mn-ea"/>
          <a:cs typeface="+mn-cs"/>
        </a:defRPr>
      </a:lvl3pPr>
      <a:lvl4pPr marL="949902" algn="l" defTabSz="633268" rtl="0" eaLnBrk="1" latinLnBrk="0" hangingPunct="1">
        <a:defRPr sz="1300" kern="1200">
          <a:solidFill>
            <a:schemeClr val="tx1"/>
          </a:solidFill>
          <a:latin typeface="+mn-lt"/>
          <a:ea typeface="+mn-ea"/>
          <a:cs typeface="+mn-cs"/>
        </a:defRPr>
      </a:lvl4pPr>
      <a:lvl5pPr marL="1266535" algn="l" defTabSz="633268" rtl="0" eaLnBrk="1" latinLnBrk="0" hangingPunct="1">
        <a:defRPr sz="1300" kern="1200">
          <a:solidFill>
            <a:schemeClr val="tx1"/>
          </a:solidFill>
          <a:latin typeface="+mn-lt"/>
          <a:ea typeface="+mn-ea"/>
          <a:cs typeface="+mn-cs"/>
        </a:defRPr>
      </a:lvl5pPr>
      <a:lvl6pPr marL="1583169" algn="l" defTabSz="633268" rtl="0" eaLnBrk="1" latinLnBrk="0" hangingPunct="1">
        <a:defRPr sz="1300" kern="1200">
          <a:solidFill>
            <a:schemeClr val="tx1"/>
          </a:solidFill>
          <a:latin typeface="+mn-lt"/>
          <a:ea typeface="+mn-ea"/>
          <a:cs typeface="+mn-cs"/>
        </a:defRPr>
      </a:lvl6pPr>
      <a:lvl7pPr marL="1899803" algn="l" defTabSz="633268" rtl="0" eaLnBrk="1" latinLnBrk="0" hangingPunct="1">
        <a:defRPr sz="1300" kern="1200">
          <a:solidFill>
            <a:schemeClr val="tx1"/>
          </a:solidFill>
          <a:latin typeface="+mn-lt"/>
          <a:ea typeface="+mn-ea"/>
          <a:cs typeface="+mn-cs"/>
        </a:defRPr>
      </a:lvl7pPr>
      <a:lvl8pPr marL="2216437" algn="l" defTabSz="633268" rtl="0" eaLnBrk="1" latinLnBrk="0" hangingPunct="1">
        <a:defRPr sz="1300" kern="1200">
          <a:solidFill>
            <a:schemeClr val="tx1"/>
          </a:solidFill>
          <a:latin typeface="+mn-lt"/>
          <a:ea typeface="+mn-ea"/>
          <a:cs typeface="+mn-cs"/>
        </a:defRPr>
      </a:lvl8pPr>
      <a:lvl9pPr marL="2533071" algn="l" defTabSz="63326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emf"/><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9A8DB"/>
        </a:solidFill>
        <a:effectLst/>
      </p:bgPr>
    </p:bg>
    <p:spTree>
      <p:nvGrpSpPr>
        <p:cNvPr id="1" name=""/>
        <p:cNvGrpSpPr/>
        <p:nvPr/>
      </p:nvGrpSpPr>
      <p:grpSpPr>
        <a:xfrm>
          <a:off x="0" y="0"/>
          <a:ext cx="0" cy="0"/>
          <a:chOff x="0" y="0"/>
          <a:chExt cx="0" cy="0"/>
        </a:xfrm>
      </p:grpSpPr>
      <p:sp>
        <p:nvSpPr>
          <p:cNvPr id="4098" name="Rectangle 21">
            <a:extLst>
              <a:ext uri="{FF2B5EF4-FFF2-40B4-BE49-F238E27FC236}">
                <a16:creationId xmlns:a16="http://schemas.microsoft.com/office/drawing/2014/main" id="{3ECE7A68-F8C4-C84B-8B16-3E770A4ADBD5}"/>
              </a:ext>
            </a:extLst>
          </p:cNvPr>
          <p:cNvSpPr>
            <a:spLocks noChangeArrowheads="1"/>
          </p:cNvSpPr>
          <p:nvPr/>
        </p:nvSpPr>
        <p:spPr bwMode="auto">
          <a:xfrm>
            <a:off x="12700" y="0"/>
            <a:ext cx="21374100" cy="22860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4639" tIns="32319" rIns="64639" bIns="32319"/>
          <a:lstStyle>
            <a:lvl1pPr>
              <a:defRPr sz="1700">
                <a:solidFill>
                  <a:schemeClr val="tx1"/>
                </a:solidFill>
                <a:latin typeface="Times New Roman" panose="02020603050405020304" pitchFamily="18" charset="0"/>
              </a:defRPr>
            </a:lvl1pPr>
            <a:lvl2pPr marL="742950" indent="-285750">
              <a:defRPr sz="1700">
                <a:solidFill>
                  <a:schemeClr val="tx1"/>
                </a:solidFill>
                <a:latin typeface="Times New Roman" panose="02020603050405020304" pitchFamily="18" charset="0"/>
              </a:defRPr>
            </a:lvl2pPr>
            <a:lvl3pPr marL="1143000" indent="-228600">
              <a:defRPr sz="1700">
                <a:solidFill>
                  <a:schemeClr val="tx1"/>
                </a:solidFill>
                <a:latin typeface="Times New Roman" panose="02020603050405020304" pitchFamily="18" charset="0"/>
              </a:defRPr>
            </a:lvl3pPr>
            <a:lvl4pPr marL="1600200" indent="-228600">
              <a:defRPr sz="1700">
                <a:solidFill>
                  <a:schemeClr val="tx1"/>
                </a:solidFill>
                <a:latin typeface="Times New Roman" panose="02020603050405020304" pitchFamily="18" charset="0"/>
              </a:defRPr>
            </a:lvl4pPr>
            <a:lvl5pPr marL="2057400" indent="-228600">
              <a:defRPr sz="1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700">
                <a:solidFill>
                  <a:schemeClr val="tx1"/>
                </a:solidFill>
                <a:latin typeface="Times New Roman" panose="02020603050405020304" pitchFamily="18" charset="0"/>
              </a:defRPr>
            </a:lvl9pPr>
          </a:lstStyle>
          <a:p>
            <a:endParaRPr lang="en-SG" altLang="en-US"/>
          </a:p>
        </p:txBody>
      </p:sp>
      <p:sp>
        <p:nvSpPr>
          <p:cNvPr id="4101" name="Rectangle 84">
            <a:extLst>
              <a:ext uri="{FF2B5EF4-FFF2-40B4-BE49-F238E27FC236}">
                <a16:creationId xmlns:a16="http://schemas.microsoft.com/office/drawing/2014/main" id="{8DAC9BB5-54A6-C04E-BF01-A61513147ED8}"/>
              </a:ext>
            </a:extLst>
          </p:cNvPr>
          <p:cNvSpPr>
            <a:spLocks noChangeArrowheads="1"/>
          </p:cNvSpPr>
          <p:nvPr/>
        </p:nvSpPr>
        <p:spPr bwMode="auto">
          <a:xfrm>
            <a:off x="0" y="0"/>
            <a:ext cx="21386800" cy="302799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327" tIns="31663" rIns="63327" bIns="31663" anchor="ctr"/>
          <a:lstStyle>
            <a:lvl1pPr>
              <a:defRPr sz="1700">
                <a:solidFill>
                  <a:schemeClr val="tx1"/>
                </a:solidFill>
                <a:latin typeface="Times New Roman" panose="02020603050405020304" pitchFamily="18" charset="0"/>
              </a:defRPr>
            </a:lvl1pPr>
            <a:lvl2pPr marL="742950" indent="-285750">
              <a:defRPr sz="1700">
                <a:solidFill>
                  <a:schemeClr val="tx1"/>
                </a:solidFill>
                <a:latin typeface="Times New Roman" panose="02020603050405020304" pitchFamily="18" charset="0"/>
              </a:defRPr>
            </a:lvl2pPr>
            <a:lvl3pPr marL="1143000" indent="-228600">
              <a:defRPr sz="1700">
                <a:solidFill>
                  <a:schemeClr val="tx1"/>
                </a:solidFill>
                <a:latin typeface="Times New Roman" panose="02020603050405020304" pitchFamily="18" charset="0"/>
              </a:defRPr>
            </a:lvl3pPr>
            <a:lvl4pPr marL="1600200" indent="-228600">
              <a:defRPr sz="1700">
                <a:solidFill>
                  <a:schemeClr val="tx1"/>
                </a:solidFill>
                <a:latin typeface="Times New Roman" panose="02020603050405020304" pitchFamily="18" charset="0"/>
              </a:defRPr>
            </a:lvl4pPr>
            <a:lvl5pPr marL="2057400" indent="-228600">
              <a:defRPr sz="1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700">
                <a:solidFill>
                  <a:schemeClr val="tx1"/>
                </a:solidFill>
                <a:latin typeface="Times New Roman" panose="02020603050405020304" pitchFamily="18" charset="0"/>
              </a:defRPr>
            </a:lvl9pPr>
          </a:lstStyle>
          <a:p>
            <a:endParaRPr lang="en-SG" altLang="en-US"/>
          </a:p>
        </p:txBody>
      </p:sp>
      <p:sp>
        <p:nvSpPr>
          <p:cNvPr id="2054" name="Rounded Rectangle 5">
            <a:extLst>
              <a:ext uri="{FF2B5EF4-FFF2-40B4-BE49-F238E27FC236}">
                <a16:creationId xmlns:a16="http://schemas.microsoft.com/office/drawing/2014/main" id="{43DB443B-807A-E142-8D97-993473C4FD5F}"/>
              </a:ext>
            </a:extLst>
          </p:cNvPr>
          <p:cNvSpPr>
            <a:spLocks noChangeArrowheads="1"/>
          </p:cNvSpPr>
          <p:nvPr/>
        </p:nvSpPr>
        <p:spPr bwMode="auto">
          <a:xfrm>
            <a:off x="5940425" y="266700"/>
            <a:ext cx="15446375" cy="1878013"/>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4639" tIns="32319" rIns="64639" bIns="32319"/>
          <a:lstStyle>
            <a:lvl1pPr>
              <a:defRPr sz="1700">
                <a:solidFill>
                  <a:schemeClr val="tx1"/>
                </a:solidFill>
                <a:latin typeface="Times New Roman" charset="0"/>
              </a:defRPr>
            </a:lvl1pPr>
            <a:lvl2pPr marL="742950" indent="-285750">
              <a:defRPr sz="1700">
                <a:solidFill>
                  <a:schemeClr val="tx1"/>
                </a:solidFill>
                <a:latin typeface="Times New Roman" charset="0"/>
              </a:defRPr>
            </a:lvl2pPr>
            <a:lvl3pPr marL="1143000" indent="-228600">
              <a:defRPr sz="1700">
                <a:solidFill>
                  <a:schemeClr val="tx1"/>
                </a:solidFill>
                <a:latin typeface="Times New Roman" charset="0"/>
              </a:defRPr>
            </a:lvl3pPr>
            <a:lvl4pPr marL="1600200" indent="-228600">
              <a:defRPr sz="1700">
                <a:solidFill>
                  <a:schemeClr val="tx1"/>
                </a:solidFill>
                <a:latin typeface="Times New Roman" charset="0"/>
              </a:defRPr>
            </a:lvl4pPr>
            <a:lvl5pPr marL="2057400" indent="-228600">
              <a:defRPr sz="1700">
                <a:solidFill>
                  <a:schemeClr val="tx1"/>
                </a:solidFill>
                <a:latin typeface="Times New Roman" charset="0"/>
              </a:defRPr>
            </a:lvl5pPr>
            <a:lvl6pPr marL="2514600" indent="-228600" eaLnBrk="0" fontAlgn="base" hangingPunct="0">
              <a:spcBef>
                <a:spcPct val="0"/>
              </a:spcBef>
              <a:spcAft>
                <a:spcPct val="0"/>
              </a:spcAft>
              <a:defRPr sz="1700">
                <a:solidFill>
                  <a:schemeClr val="tx1"/>
                </a:solidFill>
                <a:latin typeface="Times New Roman" charset="0"/>
              </a:defRPr>
            </a:lvl6pPr>
            <a:lvl7pPr marL="2971800" indent="-228600" eaLnBrk="0" fontAlgn="base" hangingPunct="0">
              <a:spcBef>
                <a:spcPct val="0"/>
              </a:spcBef>
              <a:spcAft>
                <a:spcPct val="0"/>
              </a:spcAft>
              <a:defRPr sz="1700">
                <a:solidFill>
                  <a:schemeClr val="tx1"/>
                </a:solidFill>
                <a:latin typeface="Times New Roman" charset="0"/>
              </a:defRPr>
            </a:lvl7pPr>
            <a:lvl8pPr marL="3429000" indent="-228600" eaLnBrk="0" fontAlgn="base" hangingPunct="0">
              <a:spcBef>
                <a:spcPct val="0"/>
              </a:spcBef>
              <a:spcAft>
                <a:spcPct val="0"/>
              </a:spcAft>
              <a:defRPr sz="1700">
                <a:solidFill>
                  <a:schemeClr val="tx1"/>
                </a:solidFill>
                <a:latin typeface="Times New Roman" charset="0"/>
              </a:defRPr>
            </a:lvl8pPr>
            <a:lvl9pPr marL="3886200" indent="-228600" eaLnBrk="0" fontAlgn="base" hangingPunct="0">
              <a:spcBef>
                <a:spcPct val="0"/>
              </a:spcBef>
              <a:spcAft>
                <a:spcPct val="0"/>
              </a:spcAft>
              <a:defRPr sz="1700">
                <a:solidFill>
                  <a:schemeClr val="tx1"/>
                </a:solidFill>
                <a:latin typeface="Times New Roman" charset="0"/>
              </a:defRPr>
            </a:lvl9pPr>
          </a:lstStyle>
          <a:p>
            <a:pPr>
              <a:defRPr/>
            </a:pPr>
            <a:endParaRPr lang="en-US" altLang="zh-CN" sz="5100" b="1" dirty="0">
              <a:solidFill>
                <a:schemeClr val="tx1">
                  <a:lumMod val="65000"/>
                  <a:lumOff val="35000"/>
                </a:schemeClr>
              </a:solidFill>
              <a:latin typeface="Microsoft YaHei UI Light" charset="0"/>
              <a:ea typeface="Microsoft YaHei UI Light" charset="0"/>
              <a:cs typeface="Microsoft YaHei UI Light" charset="0"/>
            </a:endParaRPr>
          </a:p>
        </p:txBody>
      </p:sp>
      <p:pic>
        <p:nvPicPr>
          <p:cNvPr id="4103" name="图片 1">
            <a:extLst>
              <a:ext uri="{FF2B5EF4-FFF2-40B4-BE49-F238E27FC236}">
                <a16:creationId xmlns:a16="http://schemas.microsoft.com/office/drawing/2014/main" id="{BF2DBEC0-E4AA-4745-A4BA-5602C3F09B4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362075" y="592138"/>
            <a:ext cx="3643313" cy="12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4" name="Group 3">
            <a:extLst>
              <a:ext uri="{FF2B5EF4-FFF2-40B4-BE49-F238E27FC236}">
                <a16:creationId xmlns:a16="http://schemas.microsoft.com/office/drawing/2014/main" id="{A8B0361B-2E23-164F-9862-653FD4C25F70}"/>
              </a:ext>
            </a:extLst>
          </p:cNvPr>
          <p:cNvGrpSpPr>
            <a:grpSpLocks/>
          </p:cNvGrpSpPr>
          <p:nvPr/>
        </p:nvGrpSpPr>
        <p:grpSpPr bwMode="auto">
          <a:xfrm>
            <a:off x="1222375" y="28968700"/>
            <a:ext cx="19404013" cy="1403350"/>
            <a:chOff x="1222522" y="28969496"/>
            <a:chExt cx="19403882" cy="1402535"/>
          </a:xfrm>
        </p:grpSpPr>
        <p:grpSp>
          <p:nvGrpSpPr>
            <p:cNvPr id="4105" name="Group 2">
              <a:extLst>
                <a:ext uri="{FF2B5EF4-FFF2-40B4-BE49-F238E27FC236}">
                  <a16:creationId xmlns:a16="http://schemas.microsoft.com/office/drawing/2014/main" id="{A33DCB4E-B5C5-F64B-8516-ABF370DE72A7}"/>
                </a:ext>
              </a:extLst>
            </p:cNvPr>
            <p:cNvGrpSpPr>
              <a:grpSpLocks noChangeAspect="1"/>
            </p:cNvGrpSpPr>
            <p:nvPr/>
          </p:nvGrpSpPr>
          <p:grpSpPr bwMode="auto">
            <a:xfrm>
              <a:off x="1222522" y="28969496"/>
              <a:ext cx="19403882" cy="1402535"/>
              <a:chOff x="1111143" y="28934349"/>
              <a:chExt cx="19403626" cy="1402534"/>
            </a:xfrm>
          </p:grpSpPr>
          <p:pic>
            <p:nvPicPr>
              <p:cNvPr id="4107" name="图片 2">
                <a:extLst>
                  <a:ext uri="{FF2B5EF4-FFF2-40B4-BE49-F238E27FC236}">
                    <a16:creationId xmlns:a16="http://schemas.microsoft.com/office/drawing/2014/main" id="{4CCDDB8A-398D-7F41-84CE-E740FDB0CB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11143" y="29132885"/>
                <a:ext cx="1980642" cy="120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图片 3">
                <a:extLst>
                  <a:ext uri="{FF2B5EF4-FFF2-40B4-BE49-F238E27FC236}">
                    <a16:creationId xmlns:a16="http://schemas.microsoft.com/office/drawing/2014/main" id="{D145D2D7-79FC-524C-B7CF-853D10EC273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82348" y="29302196"/>
                <a:ext cx="2310713" cy="7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9" name="矩形 5">
                <a:extLst>
                  <a:ext uri="{FF2B5EF4-FFF2-40B4-BE49-F238E27FC236}">
                    <a16:creationId xmlns:a16="http://schemas.microsoft.com/office/drawing/2014/main" id="{B8989D7A-5CB3-3C46-8E40-2D6DF39811F4}"/>
                  </a:ext>
                </a:extLst>
              </p:cNvPr>
              <p:cNvSpPr>
                <a:spLocks noChangeArrowheads="1"/>
              </p:cNvSpPr>
              <p:nvPr/>
            </p:nvSpPr>
            <p:spPr bwMode="auto">
              <a:xfrm>
                <a:off x="2559796" y="28934349"/>
                <a:ext cx="4089709"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altLang="zh-CN" b="1">
                    <a:solidFill>
                      <a:schemeClr val="bg1"/>
                    </a:solidFill>
                    <a:latin typeface="Microsoft YaHei UI Light" panose="020B0502040204020203" pitchFamily="34" charset="-122"/>
                    <a:ea typeface="Microsoft YaHei UI Light" panose="020B0502040204020203" pitchFamily="34" charset="-122"/>
                  </a:rPr>
                  <a:t>A Joint Research Collaboration between</a:t>
                </a:r>
                <a:endParaRPr lang="zh-CN" altLang="en-US" b="1">
                  <a:solidFill>
                    <a:schemeClr val="bg1"/>
                  </a:solidFill>
                  <a:latin typeface="Microsoft YaHei UI Light" panose="020B0502040204020203" pitchFamily="34" charset="-122"/>
                  <a:ea typeface="Microsoft YaHei UI Light" panose="020B0502040204020203" pitchFamily="34" charset="-122"/>
                </a:endParaRPr>
              </a:p>
            </p:txBody>
          </p:sp>
          <p:sp>
            <p:nvSpPr>
              <p:cNvPr id="4110" name="矩形 6">
                <a:extLst>
                  <a:ext uri="{FF2B5EF4-FFF2-40B4-BE49-F238E27FC236}">
                    <a16:creationId xmlns:a16="http://schemas.microsoft.com/office/drawing/2014/main" id="{C808C1FA-3015-384E-AFA8-030455FF66C0}"/>
                  </a:ext>
                </a:extLst>
              </p:cNvPr>
              <p:cNvSpPr>
                <a:spLocks noChangeArrowheads="1"/>
              </p:cNvSpPr>
              <p:nvPr/>
            </p:nvSpPr>
            <p:spPr bwMode="auto">
              <a:xfrm>
                <a:off x="12669919" y="29222236"/>
                <a:ext cx="7844850" cy="65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en-US" altLang="zh-CN" sz="1800" b="1" dirty="0">
                    <a:solidFill>
                      <a:srgbClr val="FFFFFF"/>
                    </a:solidFill>
                    <a:latin typeface="Microsoft YaHei UI Light" panose="020B0502040204020203" pitchFamily="34" charset="-122"/>
                    <a:ea typeface="Microsoft YaHei UI Light" panose="020B0502040204020203" pitchFamily="34" charset="-122"/>
                  </a:rPr>
                  <a:t>Our research is supported by the National Research Foundation, </a:t>
                </a:r>
              </a:p>
              <a:p>
                <a:pPr algn="r"/>
                <a:r>
                  <a:rPr lang="en-US" altLang="zh-CN" sz="1800" b="1" dirty="0">
                    <a:solidFill>
                      <a:srgbClr val="FFFFFF"/>
                    </a:solidFill>
                    <a:latin typeface="Microsoft YaHei UI Light" panose="020B0502040204020203" pitchFamily="34" charset="-122"/>
                    <a:ea typeface="Microsoft YaHei UI Light" panose="020B0502040204020203" pitchFamily="34" charset="-122"/>
                  </a:rPr>
                  <a:t>Prime Minister’s Office, Singapore  under its IRC@SG Funding Initiative.</a:t>
                </a:r>
              </a:p>
            </p:txBody>
          </p:sp>
        </p:grpSp>
        <p:pic>
          <p:nvPicPr>
            <p:cNvPr id="4106" name="Picture 2">
              <a:extLst>
                <a:ext uri="{FF2B5EF4-FFF2-40B4-BE49-F238E27FC236}">
                  <a16:creationId xmlns:a16="http://schemas.microsoft.com/office/drawing/2014/main" id="{C95F8C10-A3AF-5E46-8A18-D840727B912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96823" y="29439593"/>
              <a:ext cx="2527148" cy="581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Rounded Rectangle 23">
            <a:extLst>
              <a:ext uri="{FF2B5EF4-FFF2-40B4-BE49-F238E27FC236}">
                <a16:creationId xmlns:a16="http://schemas.microsoft.com/office/drawing/2014/main" id="{133CBC6B-AB2F-2D4E-A12C-0E152EB3D117}"/>
              </a:ext>
            </a:extLst>
          </p:cNvPr>
          <p:cNvSpPr>
            <a:spLocks noChangeArrowheads="1"/>
          </p:cNvSpPr>
          <p:nvPr/>
        </p:nvSpPr>
        <p:spPr bwMode="auto">
          <a:xfrm>
            <a:off x="396875" y="4021138"/>
            <a:ext cx="20593050" cy="24872950"/>
          </a:xfrm>
          <a:prstGeom prst="roundRect">
            <a:avLst>
              <a:gd name="adj" fmla="val 2019"/>
            </a:avLst>
          </a:prstGeom>
          <a:solidFill>
            <a:schemeClr val="bg1"/>
          </a:solidFill>
          <a:ln>
            <a:noFill/>
          </a:ln>
          <a:effectLst>
            <a:outerShdw blurRad="50800" dist="38100" dir="5400000" algn="t" rotWithShape="0">
              <a:srgbClr val="808080">
                <a:alpha val="39998"/>
              </a:srgbClr>
            </a:outerShdw>
          </a:effectLst>
          <a:extLst>
            <a:ext uri="{91240B29-F687-4F45-9708-019B960494DF}">
              <a14:hiddenLine xmlns:a14="http://schemas.microsoft.com/office/drawing/2010/main" w="9525">
                <a:solidFill>
                  <a:srgbClr val="000000"/>
                </a:solidFill>
                <a:round/>
                <a:headEnd/>
                <a:tailEnd/>
              </a14:hiddenLine>
            </a:ext>
          </a:extLst>
        </p:spPr>
        <p:txBody>
          <a:bodyPr lIns="64639" tIns="32319" rIns="64639" bIns="32319"/>
          <a:lstStyle/>
          <a:p>
            <a:pPr>
              <a:defRPr/>
            </a:pPr>
            <a:endParaRPr lang="en-SG" dirty="0"/>
          </a:p>
        </p:txBody>
      </p:sp>
      <p:sp>
        <p:nvSpPr>
          <p:cNvPr id="31" name="Rounded Rectangle 5">
            <a:extLst>
              <a:ext uri="{FF2B5EF4-FFF2-40B4-BE49-F238E27FC236}">
                <a16:creationId xmlns:a16="http://schemas.microsoft.com/office/drawing/2014/main" id="{EE40E7D4-B2B3-AD4E-9501-DD0B7EF65594}"/>
              </a:ext>
            </a:extLst>
          </p:cNvPr>
          <p:cNvSpPr>
            <a:spLocks noChangeArrowheads="1"/>
          </p:cNvSpPr>
          <p:nvPr/>
        </p:nvSpPr>
        <p:spPr bwMode="auto">
          <a:xfrm>
            <a:off x="6067425" y="290513"/>
            <a:ext cx="15319375" cy="1878012"/>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4639" tIns="32319" rIns="64639" bIns="32319"/>
          <a:lstStyle>
            <a:lvl1pPr>
              <a:defRPr sz="1700">
                <a:solidFill>
                  <a:schemeClr val="tx1"/>
                </a:solidFill>
                <a:latin typeface="Times New Roman" charset="0"/>
              </a:defRPr>
            </a:lvl1pPr>
            <a:lvl2pPr marL="742950" indent="-285750">
              <a:defRPr sz="1700">
                <a:solidFill>
                  <a:schemeClr val="tx1"/>
                </a:solidFill>
                <a:latin typeface="Times New Roman" charset="0"/>
              </a:defRPr>
            </a:lvl2pPr>
            <a:lvl3pPr marL="1143000" indent="-228600">
              <a:defRPr sz="1700">
                <a:solidFill>
                  <a:schemeClr val="tx1"/>
                </a:solidFill>
                <a:latin typeface="Times New Roman" charset="0"/>
              </a:defRPr>
            </a:lvl3pPr>
            <a:lvl4pPr marL="1600200" indent="-228600">
              <a:defRPr sz="1700">
                <a:solidFill>
                  <a:schemeClr val="tx1"/>
                </a:solidFill>
                <a:latin typeface="Times New Roman" charset="0"/>
              </a:defRPr>
            </a:lvl4pPr>
            <a:lvl5pPr marL="2057400" indent="-228600">
              <a:defRPr sz="1700">
                <a:solidFill>
                  <a:schemeClr val="tx1"/>
                </a:solidFill>
                <a:latin typeface="Times New Roman" charset="0"/>
              </a:defRPr>
            </a:lvl5pPr>
            <a:lvl6pPr marL="2514600" indent="-228600" eaLnBrk="0" fontAlgn="base" hangingPunct="0">
              <a:spcBef>
                <a:spcPct val="0"/>
              </a:spcBef>
              <a:spcAft>
                <a:spcPct val="0"/>
              </a:spcAft>
              <a:defRPr sz="1700">
                <a:solidFill>
                  <a:schemeClr val="tx1"/>
                </a:solidFill>
                <a:latin typeface="Times New Roman" charset="0"/>
              </a:defRPr>
            </a:lvl6pPr>
            <a:lvl7pPr marL="2971800" indent="-228600" eaLnBrk="0" fontAlgn="base" hangingPunct="0">
              <a:spcBef>
                <a:spcPct val="0"/>
              </a:spcBef>
              <a:spcAft>
                <a:spcPct val="0"/>
              </a:spcAft>
              <a:defRPr sz="1700">
                <a:solidFill>
                  <a:schemeClr val="tx1"/>
                </a:solidFill>
                <a:latin typeface="Times New Roman" charset="0"/>
              </a:defRPr>
            </a:lvl7pPr>
            <a:lvl8pPr marL="3429000" indent="-228600" eaLnBrk="0" fontAlgn="base" hangingPunct="0">
              <a:spcBef>
                <a:spcPct val="0"/>
              </a:spcBef>
              <a:spcAft>
                <a:spcPct val="0"/>
              </a:spcAft>
              <a:defRPr sz="1700">
                <a:solidFill>
                  <a:schemeClr val="tx1"/>
                </a:solidFill>
                <a:latin typeface="Times New Roman" charset="0"/>
              </a:defRPr>
            </a:lvl8pPr>
            <a:lvl9pPr marL="3886200" indent="-228600" eaLnBrk="0" fontAlgn="base" hangingPunct="0">
              <a:spcBef>
                <a:spcPct val="0"/>
              </a:spcBef>
              <a:spcAft>
                <a:spcPct val="0"/>
              </a:spcAft>
              <a:defRPr sz="1700">
                <a:solidFill>
                  <a:schemeClr val="tx1"/>
                </a:solidFill>
                <a:latin typeface="Times New Roman" charset="0"/>
              </a:defRPr>
            </a:lvl9pPr>
          </a:lstStyle>
          <a:p>
            <a:pPr>
              <a:defRPr/>
            </a:pPr>
            <a:r>
              <a:rPr lang="en-US" altLang="zh-CN" sz="5100" b="1" dirty="0" smtClean="0">
                <a:solidFill>
                  <a:schemeClr val="tx1">
                    <a:lumMod val="65000"/>
                    <a:lumOff val="35000"/>
                  </a:schemeClr>
                </a:solidFill>
                <a:latin typeface="Microsoft YaHei UI Light" charset="0"/>
                <a:ea typeface="Microsoft YaHei UI Light" charset="0"/>
                <a:cs typeface="Microsoft YaHei UI Light" charset="0"/>
              </a:rPr>
              <a:t>Using Web Text Analytics to Enhance Public Feedback on Patient Information Leaflets</a:t>
            </a:r>
            <a:endParaRPr lang="en-US" altLang="zh-CN" sz="5100" b="1" dirty="0">
              <a:solidFill>
                <a:schemeClr val="tx1">
                  <a:lumMod val="65000"/>
                  <a:lumOff val="35000"/>
                </a:schemeClr>
              </a:solidFill>
              <a:latin typeface="Microsoft YaHei UI Light" charset="0"/>
              <a:ea typeface="Microsoft YaHei UI Light" charset="0"/>
              <a:cs typeface="Microsoft YaHei UI Light" charset="0"/>
            </a:endParaRPr>
          </a:p>
        </p:txBody>
      </p:sp>
      <p:sp>
        <p:nvSpPr>
          <p:cNvPr id="17" name="TextBox 11"/>
          <p:cNvSpPr txBox="1">
            <a:spLocks noChangeArrowheads="1"/>
          </p:cNvSpPr>
          <p:nvPr/>
        </p:nvSpPr>
        <p:spPr bwMode="auto">
          <a:xfrm>
            <a:off x="1822450" y="2786758"/>
            <a:ext cx="17754600" cy="1077218"/>
          </a:xfrm>
          <a:prstGeom prst="rect">
            <a:avLst/>
          </a:prstGeom>
          <a:noFill/>
          <a:ln w="9525">
            <a:noFill/>
            <a:miter lim="800000"/>
            <a:headEnd/>
            <a:tailEnd/>
          </a:ln>
        </p:spPr>
        <p:txBody>
          <a:bodyPr wrap="square">
            <a:spAutoFit/>
          </a:bodyPr>
          <a:lstStyle/>
          <a:p>
            <a:pPr algn="ctr" defTabSz="2951163" eaLnBrk="1" hangingPunct="1"/>
            <a:r>
              <a:rPr lang="nn-NO" sz="3200" dirty="0">
                <a:solidFill>
                  <a:schemeClr val="accent4"/>
                </a:solidFill>
                <a:latin typeface="Microsoft Sans Serif" pitchFamily="34" charset="0"/>
                <a:cs typeface="Microsoft Sans Serif" pitchFamily="34" charset="0"/>
              </a:rPr>
              <a:t>Fernando Santos        |        Prof Jeremy Wyatt        |        </a:t>
            </a:r>
            <a:r>
              <a:rPr lang="nn-NO" sz="3200" dirty="0" smtClean="0">
                <a:solidFill>
                  <a:schemeClr val="accent4"/>
                </a:solidFill>
                <a:latin typeface="Microsoft Sans Serif" pitchFamily="34" charset="0"/>
                <a:cs typeface="Microsoft Sans Serif" pitchFamily="34" charset="0"/>
              </a:rPr>
              <a:t>Dr </a:t>
            </a:r>
            <a:r>
              <a:rPr lang="nn-NO" sz="3200" dirty="0">
                <a:solidFill>
                  <a:schemeClr val="accent4"/>
                </a:solidFill>
                <a:latin typeface="Microsoft Sans Serif" pitchFamily="34" charset="0"/>
                <a:cs typeface="Microsoft Sans Serif" pitchFamily="34" charset="0"/>
              </a:rPr>
              <a:t>Thanassis Tiropanis </a:t>
            </a:r>
          </a:p>
          <a:p>
            <a:pPr algn="ctr" defTabSz="2951163" eaLnBrk="1" hangingPunct="1"/>
            <a:r>
              <a:rPr lang="nn-NO" sz="3200" dirty="0">
                <a:solidFill>
                  <a:schemeClr val="accent4"/>
                </a:solidFill>
                <a:latin typeface="Microsoft Sans Serif" pitchFamily="34" charset="0"/>
                <a:cs typeface="Microsoft Sans Serif" pitchFamily="34" charset="0"/>
              </a:rPr>
              <a:t>  FSS1g15@soton.ac.uk          J.C.Wyatt@soton.ac.uk          T.Tiropanis@southampton.ac.uk </a:t>
            </a:r>
          </a:p>
        </p:txBody>
      </p:sp>
      <p:sp>
        <p:nvSpPr>
          <p:cNvPr id="18" name="Textfeld 13"/>
          <p:cNvSpPr txBox="1">
            <a:spLocks noChangeArrowheads="1"/>
          </p:cNvSpPr>
          <p:nvPr/>
        </p:nvSpPr>
        <p:spPr bwMode="auto">
          <a:xfrm>
            <a:off x="1670695" y="4776787"/>
            <a:ext cx="8839200" cy="4031873"/>
          </a:xfrm>
          <a:prstGeom prst="rect">
            <a:avLst/>
          </a:prstGeom>
          <a:noFill/>
          <a:ln w="9525">
            <a:noFill/>
            <a:miter lim="800000"/>
            <a:headEnd/>
            <a:tailEnd/>
          </a:ln>
        </p:spPr>
        <p:txBody>
          <a:bodyPr>
            <a:spAutoFit/>
          </a:bodyPr>
          <a:lstStyle/>
          <a:p>
            <a:r>
              <a:rPr lang="en-US" sz="3600" b="1" dirty="0">
                <a:solidFill>
                  <a:schemeClr val="tx2"/>
                </a:solidFill>
                <a:latin typeface="Microsoft Sans Serif" pitchFamily="34" charset="0"/>
                <a:cs typeface="Microsoft Sans Serif" pitchFamily="34" charset="0"/>
              </a:rPr>
              <a:t>Issues with Patient Information Quality</a:t>
            </a:r>
          </a:p>
          <a:p>
            <a:endParaRPr lang="de-DE" sz="2800" b="1" dirty="0">
              <a:solidFill>
                <a:schemeClr val="tx2"/>
              </a:solidFill>
              <a:latin typeface="Microsoft Sans Serif" pitchFamily="34" charset="0"/>
              <a:cs typeface="Microsoft Sans Serif" pitchFamily="34" charset="0"/>
            </a:endParaRPr>
          </a:p>
          <a:p>
            <a:r>
              <a:rPr lang="en-GB" sz="3200" dirty="0">
                <a:solidFill>
                  <a:schemeClr val="tx2"/>
                </a:solidFill>
                <a:latin typeface="Microsoft Sans Serif" pitchFamily="34" charset="0"/>
                <a:cs typeface="Microsoft Sans Serif" pitchFamily="34" charset="0"/>
              </a:rPr>
              <a:t>Patient information leaflets (PILs, documents used to inform patients about clinical trials) have been found lacking. They are badly written, hard to understand and are not read. However, these documents are essential to enable informed consent.</a:t>
            </a:r>
          </a:p>
        </p:txBody>
      </p:sp>
      <p:sp>
        <p:nvSpPr>
          <p:cNvPr id="19" name="Title 1"/>
          <p:cNvSpPr txBox="1">
            <a:spLocks/>
          </p:cNvSpPr>
          <p:nvPr/>
        </p:nvSpPr>
        <p:spPr>
          <a:xfrm>
            <a:off x="0" y="4548188"/>
            <a:ext cx="21386800" cy="1066800"/>
          </a:xfrm>
          <a:prstGeom prst="rect">
            <a:avLst/>
          </a:prstGeom>
          <a:effectLst>
            <a:outerShdw blurRad="12700" dist="12700" dir="18900000" sx="20000" sy="20000" algn="bl" rotWithShape="0">
              <a:schemeClr val="bg1">
                <a:lumMod val="85000"/>
                <a:alpha val="40000"/>
              </a:schemeClr>
            </a:outerShdw>
          </a:effectLst>
        </p:spPr>
        <p:txBody>
          <a:bodyPr lIns="295232" tIns="147616" rIns="295232" bIns="147616" anchor="ctr"/>
          <a:lstStyle/>
          <a:p>
            <a:pPr algn="ctr" defTabSz="2952323" fontAlgn="auto">
              <a:lnSpc>
                <a:spcPct val="110000"/>
              </a:lnSpc>
              <a:spcAft>
                <a:spcPts val="0"/>
              </a:spcAft>
              <a:defRPr/>
            </a:pPr>
            <a:endParaRPr lang="de-DE" sz="3200" dirty="0">
              <a:solidFill>
                <a:srgbClr val="2A5A82"/>
              </a:solidFill>
              <a:latin typeface="StoneSans LT Semibold" pitchFamily="2" charset="0"/>
              <a:ea typeface="+mj-ea"/>
              <a:cs typeface="+mj-cs"/>
            </a:endParaRPr>
          </a:p>
        </p:txBody>
      </p:sp>
      <p:sp>
        <p:nvSpPr>
          <p:cNvPr id="20" name="Textfeld 14"/>
          <p:cNvSpPr txBox="1">
            <a:spLocks noChangeArrowheads="1"/>
          </p:cNvSpPr>
          <p:nvPr/>
        </p:nvSpPr>
        <p:spPr bwMode="auto">
          <a:xfrm>
            <a:off x="756296" y="21769387"/>
            <a:ext cx="10877755" cy="6001643"/>
          </a:xfrm>
          <a:prstGeom prst="rect">
            <a:avLst/>
          </a:prstGeom>
          <a:noFill/>
          <a:ln w="9525">
            <a:noFill/>
            <a:miter lim="800000"/>
            <a:headEnd/>
            <a:tailEnd/>
          </a:ln>
        </p:spPr>
        <p:txBody>
          <a:bodyPr wrap="square">
            <a:spAutoFit/>
          </a:bodyPr>
          <a:lstStyle/>
          <a:p>
            <a:r>
              <a:rPr lang="en-US" sz="3600" b="1" dirty="0">
                <a:solidFill>
                  <a:schemeClr val="tx2"/>
                </a:solidFill>
                <a:latin typeface="Microsoft Sans Serif" pitchFamily="34" charset="0"/>
                <a:cs typeface="Microsoft Sans Serif" pitchFamily="34" charset="0"/>
              </a:rPr>
              <a:t>Results so far</a:t>
            </a:r>
          </a:p>
          <a:p>
            <a:endParaRPr lang="en-GB" sz="2800" dirty="0">
              <a:solidFill>
                <a:schemeClr val="tx2"/>
              </a:solidFill>
              <a:latin typeface="Microsoft Sans Serif" pitchFamily="34" charset="0"/>
              <a:cs typeface="Microsoft Sans Serif" pitchFamily="34" charset="0"/>
            </a:endParaRPr>
          </a:p>
          <a:p>
            <a:pPr marL="457200" indent="-457200">
              <a:buFont typeface="Arial" panose="020B0604020202020204" pitchFamily="34" charset="0"/>
              <a:buChar char="•"/>
            </a:pPr>
            <a:r>
              <a:rPr lang="en-GB" sz="3200" dirty="0">
                <a:solidFill>
                  <a:schemeClr val="tx2"/>
                </a:solidFill>
                <a:latin typeface="Microsoft Sans Serif" pitchFamily="34" charset="0"/>
                <a:cs typeface="Microsoft Sans Serif" pitchFamily="34" charset="0"/>
              </a:rPr>
              <a:t>Public feedback captured on PILs relates to issues in writing and information presentation</a:t>
            </a:r>
          </a:p>
          <a:p>
            <a:pPr marL="457200" indent="-457200">
              <a:buFont typeface="Arial" panose="020B0604020202020204" pitchFamily="34" charset="0"/>
              <a:buChar char="•"/>
            </a:pPr>
            <a:r>
              <a:rPr lang="en-GB" sz="3200" dirty="0">
                <a:solidFill>
                  <a:schemeClr val="tx2"/>
                </a:solidFill>
                <a:latin typeface="Microsoft Sans Serif" pitchFamily="34" charset="0"/>
                <a:cs typeface="Microsoft Sans Serif" pitchFamily="34" charset="0"/>
              </a:rPr>
              <a:t>The use of subjective grading for PIL quality only accounts for 8% of the variance in patient understanding scores (study based on EQIP score &amp; Knapp topics).</a:t>
            </a:r>
          </a:p>
          <a:p>
            <a:pPr marL="457200" indent="-457200">
              <a:buFont typeface="Arial" panose="020B0604020202020204" pitchFamily="34" charset="0"/>
              <a:buChar char="•"/>
            </a:pPr>
            <a:r>
              <a:rPr lang="en-GB" sz="3200" dirty="0">
                <a:solidFill>
                  <a:schemeClr val="tx2"/>
                </a:solidFill>
                <a:latin typeface="Microsoft Sans Serif" pitchFamily="34" charset="0"/>
                <a:cs typeface="Microsoft Sans Serif" pitchFamily="34" charset="0"/>
              </a:rPr>
              <a:t>When comments on specific PIL sections are analysed independently, general comments and subjective leaflet quality grades do not contribute significantly to EQIP score</a:t>
            </a:r>
          </a:p>
          <a:p>
            <a:endParaRPr lang="en-GB" sz="3200" dirty="0">
              <a:solidFill>
                <a:schemeClr val="tx2"/>
              </a:solidFill>
              <a:latin typeface="Microsoft Sans Serif" pitchFamily="34" charset="0"/>
              <a:cs typeface="Microsoft Sans Serif" pitchFamily="34" charset="0"/>
            </a:endParaRPr>
          </a:p>
        </p:txBody>
      </p:sp>
      <p:sp>
        <p:nvSpPr>
          <p:cNvPr id="21" name="Textfeld 14"/>
          <p:cNvSpPr txBox="1">
            <a:spLocks noChangeArrowheads="1"/>
          </p:cNvSpPr>
          <p:nvPr/>
        </p:nvSpPr>
        <p:spPr bwMode="auto">
          <a:xfrm>
            <a:off x="11233795" y="4787310"/>
            <a:ext cx="8839200" cy="5586145"/>
          </a:xfrm>
          <a:prstGeom prst="rect">
            <a:avLst/>
          </a:prstGeom>
          <a:noFill/>
          <a:ln w="9525">
            <a:noFill/>
            <a:miter lim="800000"/>
            <a:headEnd/>
            <a:tailEnd/>
          </a:ln>
        </p:spPr>
        <p:txBody>
          <a:bodyPr>
            <a:spAutoFit/>
          </a:bodyPr>
          <a:lstStyle/>
          <a:p>
            <a:r>
              <a:rPr lang="en-US" sz="3600" b="1" dirty="0">
                <a:solidFill>
                  <a:schemeClr val="tx2"/>
                </a:solidFill>
                <a:latin typeface="Microsoft Sans Serif" pitchFamily="34" charset="0"/>
                <a:cs typeface="Microsoft Sans Serif" pitchFamily="34" charset="0"/>
              </a:rPr>
              <a:t>Challenge</a:t>
            </a:r>
          </a:p>
          <a:p>
            <a:endParaRPr lang="en-US" sz="2800" dirty="0">
              <a:solidFill>
                <a:schemeClr val="tx2"/>
              </a:solidFill>
              <a:latin typeface="Microsoft Sans Serif" pitchFamily="34" charset="0"/>
              <a:cs typeface="Microsoft Sans Serif" pitchFamily="34" charset="0"/>
            </a:endParaRPr>
          </a:p>
          <a:p>
            <a:r>
              <a:rPr lang="en-GB" sz="3200" dirty="0" smtClean="0">
                <a:solidFill>
                  <a:schemeClr val="tx2"/>
                </a:solidFill>
                <a:latin typeface="Microsoft Sans Serif" pitchFamily="34" charset="0"/>
                <a:cs typeface="Microsoft Sans Serif" pitchFamily="34" charset="0"/>
              </a:rPr>
              <a:t>Can text </a:t>
            </a:r>
            <a:r>
              <a:rPr lang="en-GB" sz="3200" dirty="0">
                <a:solidFill>
                  <a:schemeClr val="tx2"/>
                </a:solidFill>
                <a:latin typeface="Microsoft Sans Serif" pitchFamily="34" charset="0"/>
                <a:cs typeface="Microsoft Sans Serif" pitchFamily="34" charset="0"/>
              </a:rPr>
              <a:t>analytics </a:t>
            </a:r>
            <a:r>
              <a:rPr lang="en-GB" sz="3200" dirty="0" smtClean="0">
                <a:solidFill>
                  <a:schemeClr val="tx2"/>
                </a:solidFill>
                <a:latin typeface="Microsoft Sans Serif" pitchFamily="34" charset="0"/>
                <a:cs typeface="Microsoft Sans Serif" pitchFamily="34" charset="0"/>
              </a:rPr>
              <a:t>enhance </a:t>
            </a:r>
            <a:r>
              <a:rPr lang="en-GB" sz="3200" dirty="0">
                <a:solidFill>
                  <a:schemeClr val="tx2"/>
                </a:solidFill>
                <a:latin typeface="Microsoft Sans Serif" pitchFamily="34" charset="0"/>
                <a:cs typeface="Microsoft Sans Serif" pitchFamily="34" charset="0"/>
              </a:rPr>
              <a:t>the public feedback on Patient Information, by:</a:t>
            </a:r>
          </a:p>
          <a:p>
            <a:pPr marL="540000" indent="-457200">
              <a:spcBef>
                <a:spcPts val="600"/>
              </a:spcBef>
              <a:buFont typeface="+mj-lt"/>
              <a:buAutoNum type="arabicPeriod"/>
            </a:pPr>
            <a:r>
              <a:rPr lang="en-GB" sz="3200" dirty="0">
                <a:solidFill>
                  <a:schemeClr val="tx2"/>
                </a:solidFill>
                <a:latin typeface="Microsoft Sans Serif" pitchFamily="34" charset="0"/>
                <a:cs typeface="Microsoft Sans Serif" pitchFamily="34" charset="0"/>
              </a:rPr>
              <a:t>Identifying sections that produce highly emotive </a:t>
            </a:r>
            <a:r>
              <a:rPr lang="en-GB" sz="3200" dirty="0" smtClean="0">
                <a:solidFill>
                  <a:schemeClr val="tx2"/>
                </a:solidFill>
                <a:latin typeface="Microsoft Sans Serif" pitchFamily="34" charset="0"/>
                <a:cs typeface="Microsoft Sans Serif" pitchFamily="34" charset="0"/>
              </a:rPr>
              <a:t>comments that compromise quality.</a:t>
            </a:r>
            <a:endParaRPr lang="en-GB" sz="3200" dirty="0">
              <a:solidFill>
                <a:schemeClr val="tx2"/>
              </a:solidFill>
              <a:latin typeface="Microsoft Sans Serif" pitchFamily="34" charset="0"/>
              <a:cs typeface="Microsoft Sans Serif" pitchFamily="34" charset="0"/>
            </a:endParaRPr>
          </a:p>
          <a:p>
            <a:pPr marL="540000" indent="-457200">
              <a:buFont typeface="+mj-lt"/>
              <a:buAutoNum type="arabicPeriod"/>
            </a:pPr>
            <a:r>
              <a:rPr lang="en-GB" sz="3200" dirty="0">
                <a:solidFill>
                  <a:schemeClr val="tx2"/>
                </a:solidFill>
                <a:latin typeface="Microsoft Sans Serif" pitchFamily="34" charset="0"/>
                <a:cs typeface="Microsoft Sans Serif" pitchFamily="34" charset="0"/>
              </a:rPr>
              <a:t>Employing quantitative content analysis metrics to identify sentences that are too hard to understand.</a:t>
            </a:r>
          </a:p>
          <a:p>
            <a:pPr marL="540000" indent="-457200">
              <a:buFont typeface="+mj-lt"/>
              <a:buAutoNum type="arabicPeriod"/>
            </a:pPr>
            <a:r>
              <a:rPr lang="en-GB" sz="3200" dirty="0">
                <a:solidFill>
                  <a:schemeClr val="tx2"/>
                </a:solidFill>
                <a:latin typeface="Microsoft Sans Serif" pitchFamily="34" charset="0"/>
                <a:cs typeface="Microsoft Sans Serif" pitchFamily="34" charset="0"/>
              </a:rPr>
              <a:t>Employ comments from similar leaflets to enhance the feedback to the leaflet author. </a:t>
            </a:r>
          </a:p>
        </p:txBody>
      </p:sp>
      <p:sp>
        <p:nvSpPr>
          <p:cNvPr id="22" name="Textfeld 14"/>
          <p:cNvSpPr txBox="1">
            <a:spLocks noChangeArrowheads="1"/>
          </p:cNvSpPr>
          <p:nvPr/>
        </p:nvSpPr>
        <p:spPr bwMode="auto">
          <a:xfrm>
            <a:off x="12271385" y="21769387"/>
            <a:ext cx="4815107" cy="4093428"/>
          </a:xfrm>
          <a:prstGeom prst="rect">
            <a:avLst/>
          </a:prstGeom>
          <a:noFill/>
          <a:ln w="9525">
            <a:noFill/>
            <a:miter lim="800000"/>
            <a:headEnd/>
            <a:tailEnd/>
          </a:ln>
        </p:spPr>
        <p:txBody>
          <a:bodyPr wrap="square" numCol="1">
            <a:spAutoFit/>
          </a:bodyPr>
          <a:lstStyle/>
          <a:p>
            <a:r>
              <a:rPr lang="en-US" sz="3600" b="1" dirty="0">
                <a:solidFill>
                  <a:schemeClr val="tx2"/>
                </a:solidFill>
                <a:latin typeface="Microsoft Sans Serif" pitchFamily="34" charset="0"/>
                <a:cs typeface="Microsoft Sans Serif" pitchFamily="34" charset="0"/>
              </a:rPr>
              <a:t>About Me !</a:t>
            </a:r>
          </a:p>
          <a:p>
            <a:endParaRPr lang="en-US" sz="3200" dirty="0">
              <a:solidFill>
                <a:schemeClr val="tx2"/>
              </a:solidFill>
              <a:latin typeface="Microsoft Sans Serif" pitchFamily="34" charset="0"/>
              <a:cs typeface="Microsoft Sans Serif" pitchFamily="34" charset="0"/>
            </a:endParaRPr>
          </a:p>
          <a:p>
            <a:r>
              <a:rPr lang="en-GB" sz="3200" dirty="0">
                <a:solidFill>
                  <a:schemeClr val="tx2"/>
                </a:solidFill>
                <a:latin typeface="Microsoft Sans Serif" pitchFamily="34" charset="0"/>
                <a:cs typeface="Microsoft Sans Serif" pitchFamily="34" charset="0"/>
              </a:rPr>
              <a:t>I’m a Mexican student doing a PhD in Web Science at University of Southampton. I have a BSc in computer science and an MSc </a:t>
            </a:r>
            <a:endParaRPr lang="en-US" sz="3200" dirty="0">
              <a:solidFill>
                <a:schemeClr val="tx2"/>
              </a:solidFill>
              <a:latin typeface="Microsoft Sans Serif" pitchFamily="34" charset="0"/>
              <a:cs typeface="Microsoft Sans Serif" pitchFamily="34" charset="0"/>
            </a:endParaRPr>
          </a:p>
        </p:txBody>
      </p:sp>
      <p:pic>
        <p:nvPicPr>
          <p:cNvPr id="23" name="Picture 22"/>
          <p:cNvPicPr>
            <a:picLocks noChangeAspect="1"/>
          </p:cNvPicPr>
          <p:nvPr/>
        </p:nvPicPr>
        <p:blipFill>
          <a:blip r:embed="rId7"/>
          <a:stretch>
            <a:fillRect/>
          </a:stretch>
        </p:blipFill>
        <p:spPr>
          <a:xfrm>
            <a:off x="17086492" y="22607587"/>
            <a:ext cx="3558004" cy="2952157"/>
          </a:xfrm>
          <a:prstGeom prst="rect">
            <a:avLst/>
          </a:prstGeom>
        </p:spPr>
      </p:pic>
      <p:sp>
        <p:nvSpPr>
          <p:cNvPr id="26" name="Rectangle 25"/>
          <p:cNvSpPr/>
          <p:nvPr/>
        </p:nvSpPr>
        <p:spPr>
          <a:xfrm>
            <a:off x="12271385" y="25807987"/>
            <a:ext cx="8373111" cy="1077218"/>
          </a:xfrm>
          <a:prstGeom prst="rect">
            <a:avLst/>
          </a:prstGeom>
        </p:spPr>
        <p:txBody>
          <a:bodyPr wrap="square">
            <a:spAutoFit/>
          </a:bodyPr>
          <a:lstStyle/>
          <a:p>
            <a:r>
              <a:rPr lang="en-GB" sz="3200" dirty="0">
                <a:solidFill>
                  <a:schemeClr val="tx2"/>
                </a:solidFill>
                <a:latin typeface="Microsoft Sans Serif" pitchFamily="34" charset="0"/>
                <a:cs typeface="Microsoft Sans Serif" pitchFamily="34" charset="0"/>
              </a:rPr>
              <a:t>in </a:t>
            </a:r>
            <a:r>
              <a:rPr lang="en-GB" sz="3200" dirty="0">
                <a:solidFill>
                  <a:srgbClr val="1F497D"/>
                </a:solidFill>
                <a:latin typeface="Microsoft Sans Serif" pitchFamily="34" charset="0"/>
                <a:cs typeface="Microsoft Sans Serif" pitchFamily="34" charset="0"/>
              </a:rPr>
              <a:t>Web Science. I like reading, gothic rock and extra spicy food.</a:t>
            </a:r>
            <a:endParaRPr lang="en-GB" sz="3200" dirty="0">
              <a:solidFill>
                <a:schemeClr val="tx2"/>
              </a:solidFill>
              <a:latin typeface="Microsoft Sans Serif" pitchFamily="34" charset="0"/>
              <a:cs typeface="Microsoft Sans Serif" pitchFamily="34" charset="0"/>
            </a:endParaRPr>
          </a:p>
        </p:txBody>
      </p:sp>
      <p:grpSp>
        <p:nvGrpSpPr>
          <p:cNvPr id="28" name="Group 27"/>
          <p:cNvGrpSpPr/>
          <p:nvPr/>
        </p:nvGrpSpPr>
        <p:grpSpPr>
          <a:xfrm>
            <a:off x="756296" y="10720387"/>
            <a:ext cx="19812000" cy="10820400"/>
            <a:chOff x="939800" y="10567987"/>
            <a:chExt cx="19812000" cy="10820400"/>
          </a:xfrm>
        </p:grpSpPr>
        <p:grpSp>
          <p:nvGrpSpPr>
            <p:cNvPr id="29" name="Group 28"/>
            <p:cNvGrpSpPr/>
            <p:nvPr/>
          </p:nvGrpSpPr>
          <p:grpSpPr>
            <a:xfrm>
              <a:off x="1168400" y="11025553"/>
              <a:ext cx="19065427" cy="9981406"/>
              <a:chOff x="722938" y="10354314"/>
              <a:chExt cx="19842856" cy="10658623"/>
            </a:xfrm>
          </p:grpSpPr>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3600" y="10354314"/>
                <a:ext cx="3026821" cy="4337500"/>
              </a:xfrm>
              <a:prstGeom prst="rect">
                <a:avLst/>
              </a:prstGeom>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35600" y="10482284"/>
                <a:ext cx="4307994" cy="4337500"/>
              </a:xfrm>
              <a:prstGeom prst="rect">
                <a:avLst/>
              </a:prstGeom>
            </p:spPr>
          </p:pic>
          <p:pic>
            <p:nvPicPr>
              <p:cNvPr id="34" name="Picture 3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226800" y="10393170"/>
                <a:ext cx="9338994" cy="4426614"/>
              </a:xfrm>
              <a:prstGeom prst="rect">
                <a:avLst/>
              </a:prstGeom>
            </p:spPr>
          </p:pic>
          <p:grpSp>
            <p:nvGrpSpPr>
              <p:cNvPr id="35" name="Group 34">
                <a:extLst>
                  <a:ext uri="{FF2B5EF4-FFF2-40B4-BE49-F238E27FC236}">
                    <a16:creationId xmlns:a16="http://schemas.microsoft.com/office/drawing/2014/main" id="{8B3E9E58-677C-4698-AFB3-ABAE433B19BD}"/>
                  </a:ext>
                </a:extLst>
              </p:cNvPr>
              <p:cNvGrpSpPr>
                <a:grpSpLocks noChangeAspect="1"/>
              </p:cNvGrpSpPr>
              <p:nvPr/>
            </p:nvGrpSpPr>
            <p:grpSpPr>
              <a:xfrm>
                <a:off x="8102600" y="15883979"/>
                <a:ext cx="8020224" cy="5128958"/>
                <a:chOff x="20870800" y="7817458"/>
                <a:chExt cx="8594075" cy="5495939"/>
              </a:xfrm>
            </p:grpSpPr>
            <p:pic>
              <p:nvPicPr>
                <p:cNvPr id="44" name="Picture 43">
                  <a:extLst>
                    <a:ext uri="{FF2B5EF4-FFF2-40B4-BE49-F238E27FC236}">
                      <a16:creationId xmlns:a16="http://schemas.microsoft.com/office/drawing/2014/main" id="{C011F59E-FB58-4E5E-B305-E2566CBF067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0870800" y="8768833"/>
                  <a:ext cx="6015905" cy="3968285"/>
                </a:xfrm>
                <a:prstGeom prst="rect">
                  <a:avLst/>
                </a:prstGeom>
              </p:spPr>
            </p:pic>
            <p:pic>
              <p:nvPicPr>
                <p:cNvPr id="45" name="Picture 44">
                  <a:extLst>
                    <a:ext uri="{FF2B5EF4-FFF2-40B4-BE49-F238E27FC236}">
                      <a16:creationId xmlns:a16="http://schemas.microsoft.com/office/drawing/2014/main" id="{D36904B1-D64B-427D-8165-41720BABE3BE}"/>
                    </a:ext>
                  </a:extLst>
                </p:cNvPr>
                <p:cNvPicPr>
                  <a:picLocks noChangeAspect="1"/>
                </p:cNvPicPr>
                <p:nvPr/>
              </p:nvPicPr>
              <p:blipFill>
                <a:blip r:embed="rId12"/>
                <a:stretch>
                  <a:fillRect/>
                </a:stretch>
              </p:blipFill>
              <p:spPr>
                <a:xfrm>
                  <a:off x="27046875" y="7817458"/>
                  <a:ext cx="2418000" cy="3134134"/>
                </a:xfrm>
                <a:prstGeom prst="rect">
                  <a:avLst/>
                </a:prstGeom>
              </p:spPr>
            </p:pic>
            <p:pic>
              <p:nvPicPr>
                <p:cNvPr id="46" name="Picture 45">
                  <a:extLst>
                    <a:ext uri="{FF2B5EF4-FFF2-40B4-BE49-F238E27FC236}">
                      <a16:creationId xmlns:a16="http://schemas.microsoft.com/office/drawing/2014/main" id="{7373B94E-C67F-47AF-843E-9284B2D472E3}"/>
                    </a:ext>
                  </a:extLst>
                </p:cNvPr>
                <p:cNvPicPr>
                  <a:picLocks noChangeAspect="1"/>
                </p:cNvPicPr>
                <p:nvPr/>
              </p:nvPicPr>
              <p:blipFill>
                <a:blip r:embed="rId13"/>
                <a:stretch>
                  <a:fillRect/>
                </a:stretch>
              </p:blipFill>
              <p:spPr>
                <a:xfrm>
                  <a:off x="27046875" y="10957930"/>
                  <a:ext cx="2418000" cy="2355467"/>
                </a:xfrm>
                <a:prstGeom prst="rect">
                  <a:avLst/>
                </a:prstGeom>
              </p:spPr>
            </p:pic>
          </p:grpSp>
          <p:sp>
            <p:nvSpPr>
              <p:cNvPr id="36" name="Right Arrow 35"/>
              <p:cNvSpPr/>
              <p:nvPr/>
            </p:nvSpPr>
            <p:spPr>
              <a:xfrm>
                <a:off x="4002545" y="12237258"/>
                <a:ext cx="1223061" cy="745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ight Arrow 36"/>
              <p:cNvSpPr/>
              <p:nvPr/>
            </p:nvSpPr>
            <p:spPr>
              <a:xfrm>
                <a:off x="9888890" y="12150431"/>
                <a:ext cx="1223061" cy="745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Curved Left Arrow 37"/>
              <p:cNvSpPr/>
              <p:nvPr/>
            </p:nvSpPr>
            <p:spPr>
              <a:xfrm rot="1334846">
                <a:off x="18867104" y="14720984"/>
                <a:ext cx="1600199" cy="59436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 name="Textfeld 14"/>
              <p:cNvSpPr txBox="1">
                <a:spLocks noChangeArrowheads="1"/>
              </p:cNvSpPr>
              <p:nvPr/>
            </p:nvSpPr>
            <p:spPr bwMode="auto">
              <a:xfrm>
                <a:off x="722938" y="14917473"/>
                <a:ext cx="3279607" cy="1018841"/>
              </a:xfrm>
              <a:prstGeom prst="rect">
                <a:avLst/>
              </a:prstGeom>
              <a:noFill/>
              <a:ln w="9525">
                <a:noFill/>
                <a:miter lim="800000"/>
                <a:headEnd/>
                <a:tailEnd/>
              </a:ln>
            </p:spPr>
            <p:txBody>
              <a:bodyPr wrap="square">
                <a:spAutoFit/>
              </a:bodyPr>
              <a:lstStyle/>
              <a:p>
                <a:r>
                  <a:rPr lang="en-US" sz="2800" b="1" dirty="0">
                    <a:solidFill>
                      <a:schemeClr val="tx2"/>
                    </a:solidFill>
                    <a:latin typeface="Microsoft Sans Serif" pitchFamily="34" charset="0"/>
                    <a:cs typeface="Microsoft Sans Serif" pitchFamily="34" charset="0"/>
                  </a:rPr>
                  <a:t>Original PIL Document</a:t>
                </a:r>
              </a:p>
            </p:txBody>
          </p:sp>
          <p:sp>
            <p:nvSpPr>
              <p:cNvPr id="40" name="Textfeld 14"/>
              <p:cNvSpPr txBox="1">
                <a:spLocks noChangeArrowheads="1"/>
              </p:cNvSpPr>
              <p:nvPr/>
            </p:nvSpPr>
            <p:spPr bwMode="auto">
              <a:xfrm>
                <a:off x="5692696" y="15092849"/>
                <a:ext cx="3793801" cy="523220"/>
              </a:xfrm>
              <a:prstGeom prst="rect">
                <a:avLst/>
              </a:prstGeom>
              <a:noFill/>
              <a:ln w="9525">
                <a:noFill/>
                <a:miter lim="800000"/>
                <a:headEnd/>
                <a:tailEnd/>
              </a:ln>
            </p:spPr>
            <p:txBody>
              <a:bodyPr wrap="square">
                <a:spAutoFit/>
              </a:bodyPr>
              <a:lstStyle/>
              <a:p>
                <a:pPr algn="just"/>
                <a:r>
                  <a:rPr lang="en-US" sz="2800" b="1" dirty="0" err="1">
                    <a:solidFill>
                      <a:schemeClr val="tx2"/>
                    </a:solidFill>
                    <a:latin typeface="Microsoft Sans Serif" pitchFamily="34" charset="0"/>
                    <a:cs typeface="Microsoft Sans Serif" pitchFamily="34" charset="0"/>
                  </a:rPr>
                  <a:t>Json</a:t>
                </a:r>
                <a:r>
                  <a:rPr lang="en-US" sz="2800" b="1" dirty="0">
                    <a:solidFill>
                      <a:schemeClr val="tx2"/>
                    </a:solidFill>
                    <a:latin typeface="Microsoft Sans Serif" pitchFamily="34" charset="0"/>
                    <a:cs typeface="Microsoft Sans Serif" pitchFamily="34" charset="0"/>
                  </a:rPr>
                  <a:t> Representation</a:t>
                </a:r>
              </a:p>
            </p:txBody>
          </p:sp>
          <p:sp>
            <p:nvSpPr>
              <p:cNvPr id="41" name="Textfeld 14"/>
              <p:cNvSpPr txBox="1">
                <a:spLocks noChangeArrowheads="1"/>
              </p:cNvSpPr>
              <p:nvPr/>
            </p:nvSpPr>
            <p:spPr bwMode="auto">
              <a:xfrm>
                <a:off x="12317568" y="14906011"/>
                <a:ext cx="7048501" cy="523220"/>
              </a:xfrm>
              <a:prstGeom prst="rect">
                <a:avLst/>
              </a:prstGeom>
              <a:noFill/>
              <a:ln w="9525">
                <a:noFill/>
                <a:miter lim="800000"/>
                <a:headEnd/>
                <a:tailEnd/>
              </a:ln>
            </p:spPr>
            <p:txBody>
              <a:bodyPr wrap="square">
                <a:spAutoFit/>
              </a:bodyPr>
              <a:lstStyle/>
              <a:p>
                <a:pPr algn="just"/>
                <a:r>
                  <a:rPr lang="en-US" sz="2800" b="1" dirty="0">
                    <a:solidFill>
                      <a:schemeClr val="tx2"/>
                    </a:solidFill>
                    <a:latin typeface="Microsoft Sans Serif" pitchFamily="34" charset="0"/>
                    <a:cs typeface="Microsoft Sans Serif" pitchFamily="34" charset="0"/>
                  </a:rPr>
                  <a:t>Web Platform to Collect Public Feedback</a:t>
                </a:r>
              </a:p>
            </p:txBody>
          </p:sp>
          <p:sp>
            <p:nvSpPr>
              <p:cNvPr id="42" name="Textfeld 14"/>
              <p:cNvSpPr txBox="1">
                <a:spLocks noChangeArrowheads="1"/>
              </p:cNvSpPr>
              <p:nvPr/>
            </p:nvSpPr>
            <p:spPr bwMode="auto">
              <a:xfrm>
                <a:off x="16505071" y="16212564"/>
                <a:ext cx="3661349" cy="1939086"/>
              </a:xfrm>
              <a:prstGeom prst="rect">
                <a:avLst/>
              </a:prstGeom>
              <a:noFill/>
              <a:ln w="9525">
                <a:noFill/>
                <a:miter lim="800000"/>
                <a:headEnd/>
                <a:tailEnd/>
              </a:ln>
            </p:spPr>
            <p:txBody>
              <a:bodyPr wrap="square">
                <a:spAutoFit/>
              </a:bodyPr>
              <a:lstStyle/>
              <a:p>
                <a:pPr algn="just"/>
                <a:r>
                  <a:rPr lang="en-US" sz="2800" b="1" dirty="0">
                    <a:solidFill>
                      <a:schemeClr val="tx2"/>
                    </a:solidFill>
                    <a:latin typeface="Microsoft Sans Serif" pitchFamily="34" charset="0"/>
                    <a:cs typeface="Microsoft Sans Serif" pitchFamily="34" charset="0"/>
                  </a:rPr>
                  <a:t>Adding:</a:t>
                </a:r>
              </a:p>
              <a:p>
                <a:pPr algn="just"/>
                <a:r>
                  <a:rPr lang="en-US" sz="2800" b="1" dirty="0">
                    <a:solidFill>
                      <a:schemeClr val="tx2"/>
                    </a:solidFill>
                    <a:latin typeface="Microsoft Sans Serif" pitchFamily="34" charset="0"/>
                    <a:cs typeface="Microsoft Sans Serif" pitchFamily="34" charset="0"/>
                  </a:rPr>
                  <a:t>   Sentiment Analysis</a:t>
                </a:r>
              </a:p>
              <a:p>
                <a:pPr algn="just"/>
                <a:r>
                  <a:rPr lang="en-US" sz="2800" b="1" dirty="0">
                    <a:solidFill>
                      <a:schemeClr val="tx2"/>
                    </a:solidFill>
                    <a:latin typeface="Microsoft Sans Serif" pitchFamily="34" charset="0"/>
                    <a:cs typeface="Microsoft Sans Serif" pitchFamily="34" charset="0"/>
                  </a:rPr>
                  <a:t>   Content Analysis</a:t>
                </a:r>
              </a:p>
              <a:p>
                <a:pPr algn="just"/>
                <a:r>
                  <a:rPr lang="en-US" sz="2800" b="1" dirty="0">
                    <a:solidFill>
                      <a:schemeClr val="tx2"/>
                    </a:solidFill>
                    <a:latin typeface="Microsoft Sans Serif" pitchFamily="34" charset="0"/>
                    <a:cs typeface="Microsoft Sans Serif" pitchFamily="34" charset="0"/>
                  </a:rPr>
                  <a:t>   </a:t>
                </a:r>
                <a:r>
                  <a:rPr lang="en-US" sz="2800" b="1" dirty="0" smtClean="0">
                    <a:solidFill>
                      <a:schemeClr val="tx2"/>
                    </a:solidFill>
                    <a:latin typeface="Microsoft Sans Serif" pitchFamily="34" charset="0"/>
                    <a:cs typeface="Microsoft Sans Serif" pitchFamily="34" charset="0"/>
                  </a:rPr>
                  <a:t>Clustering </a:t>
                </a:r>
                <a:r>
                  <a:rPr lang="en-US" sz="2800" b="1" dirty="0">
                    <a:solidFill>
                      <a:schemeClr val="tx2"/>
                    </a:solidFill>
                    <a:latin typeface="Microsoft Sans Serif" pitchFamily="34" charset="0"/>
                    <a:cs typeface="Microsoft Sans Serif" pitchFamily="34" charset="0"/>
                  </a:rPr>
                  <a:t>Analysis</a:t>
                </a:r>
              </a:p>
            </p:txBody>
          </p:sp>
          <p:sp>
            <p:nvSpPr>
              <p:cNvPr id="43" name="Textfeld 14"/>
              <p:cNvSpPr txBox="1">
                <a:spLocks noChangeArrowheads="1"/>
              </p:cNvSpPr>
              <p:nvPr/>
            </p:nvSpPr>
            <p:spPr bwMode="auto">
              <a:xfrm>
                <a:off x="4420439" y="17930985"/>
                <a:ext cx="3279607" cy="1478964"/>
              </a:xfrm>
              <a:prstGeom prst="rect">
                <a:avLst/>
              </a:prstGeom>
              <a:noFill/>
              <a:ln w="9525">
                <a:noFill/>
                <a:miter lim="800000"/>
                <a:headEnd/>
                <a:tailEnd/>
              </a:ln>
            </p:spPr>
            <p:txBody>
              <a:bodyPr wrap="square">
                <a:spAutoFit/>
              </a:bodyPr>
              <a:lstStyle/>
              <a:p>
                <a:r>
                  <a:rPr lang="en-US" sz="2800" b="1" dirty="0">
                    <a:solidFill>
                      <a:schemeClr val="tx2"/>
                    </a:solidFill>
                    <a:latin typeface="Microsoft Sans Serif" pitchFamily="34" charset="0"/>
                    <a:cs typeface="Microsoft Sans Serif" pitchFamily="34" charset="0"/>
                  </a:rPr>
                  <a:t>Enhanced feedback for the leaflet author</a:t>
                </a:r>
              </a:p>
            </p:txBody>
          </p:sp>
        </p:grpSp>
        <p:sp>
          <p:nvSpPr>
            <p:cNvPr id="30" name="Rectangle 29"/>
            <p:cNvSpPr/>
            <p:nvPr/>
          </p:nvSpPr>
          <p:spPr>
            <a:xfrm>
              <a:off x="939800" y="10567987"/>
              <a:ext cx="19812000" cy="10820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598</TotalTime>
  <Words>303</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Microsoft YaHei UI Light</vt:lpstr>
      <vt:lpstr>宋体</vt:lpstr>
      <vt:lpstr>Arial</vt:lpstr>
      <vt:lpstr>Microsoft Sans Serif</vt:lpstr>
      <vt:lpstr>StoneSans LT Semibold</vt:lpstr>
      <vt:lpstr>Times New Roman</vt:lpstr>
      <vt:lpstr>Blank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NUS-Tsinghua Centre for Extreme Search (NExT++)</dc:creator>
  <cp:keywords>poster template</cp:keywords>
  <cp:lastModifiedBy>Santos Sanchez F.</cp:lastModifiedBy>
  <cp:revision>57</cp:revision>
  <cp:lastPrinted>2018-10-29T04:10:04Z</cp:lastPrinted>
  <dcterms:created xsi:type="dcterms:W3CDTF">2017-03-06T12:24:54Z</dcterms:created>
  <dcterms:modified xsi:type="dcterms:W3CDTF">2018-10-29T08:27:17Z</dcterms:modified>
</cp:coreProperties>
</file>