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4454-A048-4B1A-B5A6-A220BE9C1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DFCF-73C0-4442-80D8-96CF73C1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2297-BCF2-461F-8E2C-C8691EB2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90EF-C5F3-4419-BDEC-A8715464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95EF-9E2D-4342-8F4F-80BFA15D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35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49E-E4CC-4103-9656-25E36039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FCA36-FC2F-4F07-828B-644CDE99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8398-3B94-44AC-8FAC-9E6325F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ABE-172B-4362-95D7-0B6888A4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D050-C989-49A9-BFAA-AA7B6718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92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BD267-CFE8-401B-8B5A-BD3236420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9ACCD-F04A-4BDC-BB7D-75CE6562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21C7-B242-44D0-A6E8-79A12DCA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EEB8-4F72-4763-995C-8D05631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E5AC-3EB5-4F2C-AF41-9C0AE72E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4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AD97-217D-48E2-9E2E-433D8BD6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7BC9-544B-460D-AE42-B9DBF7C5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30F9-B824-4A80-AD19-7E777B9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CEC6-642A-448A-8907-FCD4EAD0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5D8B-24A9-424D-BECE-92955C64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43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F265-2F85-497C-89CD-077E9F9E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35176-C316-4099-8443-81770833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C5A7-DDDE-4C20-BC64-591DA60A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E2E9-AE47-4D13-8747-B5AC882C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BDD0-B2A8-4EBE-9E8D-71BFB638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6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619-B589-4103-8140-5B3A7B2E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17CE-02BE-4E2D-9CC8-1D84BF558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54D6E-2E96-43E4-84B4-66DF2AF3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C32C-9034-4CEB-80C0-FD807ABF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21B94-C037-44D3-A7A8-CCE8F9D8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95BA-D59C-46C1-9830-16982D88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DD03-F242-4D06-8634-3A18A540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A1CF5-4355-44E1-AA8E-236ABC35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C576A-A385-405E-9CBB-9A744E19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C1F4F-11F7-4848-998A-EC10C5E67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B0AF9-33EB-40BA-BC6B-AEEFDF91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936AE-B74E-4087-AB9F-B804C817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FF95E-4541-4163-901A-AE085A7C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29D3E-BFD5-4EFD-8BBC-CCACFD54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91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78D-BBC6-4774-8D86-668E56FE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5411-5541-413E-B389-46ED9935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4D8D2-F90D-465C-B686-F7883750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7068C-6299-4960-B525-072BF815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2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6AEA2-512C-45D9-8F37-BF3553E9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0944-3B5D-4B86-B399-9A1476FB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9ACB6-CCC0-4344-B041-64AAA712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42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C0AF-C8A1-48A4-B3C2-C9AAE660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620C-D722-4233-9218-A0145471F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A45F7-82EB-427C-B3FE-512E219D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F0E5-91C4-47A0-B664-922464D3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7CAEA-4078-48A6-910A-089F8429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F0993-1D1E-4B77-A273-C88F1354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6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CFE9-9FD5-499F-B7D9-F7E6D2FF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6FEA0-BBBF-4B16-9CAB-BA425417B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43D4B-1D6D-4A47-90C2-D751BB95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95895-52AA-41B5-AFE0-92B004EB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2C53-B624-4C6B-888E-16CA25FC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D7FF0-A1D4-48FF-8CDE-094AC1A6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5CB54-B9E7-4F25-A969-E783ECAA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4433-473C-4C9E-A447-454DB53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038F-8927-4AA6-9EB6-D67C8304D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07E4-2E93-4AE0-B837-CDDBD825EA46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F2FB-BE39-4ADF-B72A-A561891F4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221C-41C4-4713-A27E-923EC2372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AFC3-6DBE-4B2B-9811-6370B15E020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6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C0457E9-A2B4-43A5-9102-E87AED5DC576}"/>
              </a:ext>
            </a:extLst>
          </p:cNvPr>
          <p:cNvGrpSpPr/>
          <p:nvPr/>
        </p:nvGrpSpPr>
        <p:grpSpPr>
          <a:xfrm>
            <a:off x="1060174" y="143329"/>
            <a:ext cx="10098156" cy="6630410"/>
            <a:chOff x="1060174" y="143329"/>
            <a:chExt cx="10098156" cy="663041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F0CAB8F-C079-4C4D-A237-82E3618425A1}"/>
                </a:ext>
              </a:extLst>
            </p:cNvPr>
            <p:cNvSpPr/>
            <p:nvPr/>
          </p:nvSpPr>
          <p:spPr>
            <a:xfrm>
              <a:off x="1060174" y="1614321"/>
              <a:ext cx="10098156" cy="44129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2400" dirty="0"/>
                <a:t>           Tell us how to make it better:</a:t>
              </a:r>
              <a:endParaRPr lang="es-MX" sz="24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F6744C4-90F1-4E71-8EE7-5BA6E48E0623}"/>
                </a:ext>
              </a:extLst>
            </p:cNvPr>
            <p:cNvSpPr/>
            <p:nvPr/>
          </p:nvSpPr>
          <p:spPr>
            <a:xfrm>
              <a:off x="1060174" y="143329"/>
              <a:ext cx="10098156" cy="1192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dirty="0"/>
                <a:t>Choose an emotion for this comment:</a:t>
              </a:r>
              <a:endParaRPr lang="es-MX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7C23031-8A42-4E36-9BC5-6055022D169B}"/>
                </a:ext>
              </a:extLst>
            </p:cNvPr>
            <p:cNvSpPr/>
            <p:nvPr/>
          </p:nvSpPr>
          <p:spPr>
            <a:xfrm>
              <a:off x="1789043" y="2290182"/>
              <a:ext cx="8653670" cy="29552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Did you mean “</a:t>
              </a:r>
              <a:r>
                <a:rPr lang="en-GB" dirty="0" err="1"/>
                <a:t>elderley</a:t>
              </a:r>
              <a:r>
                <a:rPr lang="en-GB" dirty="0"/>
                <a:t>"</a:t>
              </a:r>
              <a:endParaRPr lang="es-MX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4AEC23-15CC-4DA2-955B-34F92B813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400" y="6305592"/>
              <a:ext cx="1418626" cy="468147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F4A386-DBAF-45BF-A325-CFF1CF0951B2}"/>
                </a:ext>
              </a:extLst>
            </p:cNvPr>
            <p:cNvGrpSpPr/>
            <p:nvPr/>
          </p:nvGrpSpPr>
          <p:grpSpPr>
            <a:xfrm>
              <a:off x="1223506" y="626167"/>
              <a:ext cx="685800" cy="650224"/>
              <a:chOff x="1223506" y="626167"/>
              <a:chExt cx="685800" cy="65022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A15B10B-04E9-441A-A663-EBF2777E5B92}"/>
                  </a:ext>
                </a:extLst>
              </p:cNvPr>
              <p:cNvSpPr/>
              <p:nvPr/>
            </p:nvSpPr>
            <p:spPr>
              <a:xfrm>
                <a:off x="1223506" y="626167"/>
                <a:ext cx="685800" cy="65022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20AD3C-51E3-47A6-BAB2-40C3A7CB70AE}"/>
                  </a:ext>
                </a:extLst>
              </p:cNvPr>
              <p:cNvSpPr/>
              <p:nvPr/>
            </p:nvSpPr>
            <p:spPr>
              <a:xfrm>
                <a:off x="1422027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DD5085-E109-40CD-AA41-61FD77A0312F}"/>
                  </a:ext>
                </a:extLst>
              </p:cNvPr>
              <p:cNvSpPr/>
              <p:nvPr/>
            </p:nvSpPr>
            <p:spPr>
              <a:xfrm>
                <a:off x="1620548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C5920BA-0B0E-4877-B24C-4E1A8FC866FA}"/>
                </a:ext>
              </a:extLst>
            </p:cNvPr>
            <p:cNvSpPr/>
            <p:nvPr/>
          </p:nvSpPr>
          <p:spPr>
            <a:xfrm>
              <a:off x="1422027" y="1118937"/>
              <a:ext cx="282793" cy="10985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583D3E-A1F7-4699-9D62-DDDFDA6274C9}"/>
                </a:ext>
              </a:extLst>
            </p:cNvPr>
            <p:cNvCxnSpPr/>
            <p:nvPr/>
          </p:nvCxnSpPr>
          <p:spPr>
            <a:xfrm>
              <a:off x="1444938" y="737077"/>
              <a:ext cx="118015" cy="119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289A48-7E6E-4099-896B-281072A3F5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6459" y="730439"/>
              <a:ext cx="118015" cy="119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7719A6-BCC6-4055-B834-C46560D5F61A}"/>
                </a:ext>
              </a:extLst>
            </p:cNvPr>
            <p:cNvGrpSpPr/>
            <p:nvPr/>
          </p:nvGrpSpPr>
          <p:grpSpPr>
            <a:xfrm>
              <a:off x="2066885" y="625382"/>
              <a:ext cx="685800" cy="650224"/>
              <a:chOff x="1223506" y="626167"/>
              <a:chExt cx="685800" cy="65022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23EA4E0-EC2C-4788-ABE7-60786799B41C}"/>
                  </a:ext>
                </a:extLst>
              </p:cNvPr>
              <p:cNvSpPr/>
              <p:nvPr/>
            </p:nvSpPr>
            <p:spPr>
              <a:xfrm>
                <a:off x="1223506" y="626167"/>
                <a:ext cx="685800" cy="65022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5135A48-74E3-4EB3-A54D-D55AEE974B65}"/>
                  </a:ext>
                </a:extLst>
              </p:cNvPr>
              <p:cNvSpPr/>
              <p:nvPr/>
            </p:nvSpPr>
            <p:spPr>
              <a:xfrm>
                <a:off x="1422027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7471361-3D89-48D4-B8AD-02BE8AC69897}"/>
                  </a:ext>
                </a:extLst>
              </p:cNvPr>
              <p:cNvSpPr/>
              <p:nvPr/>
            </p:nvSpPr>
            <p:spPr>
              <a:xfrm>
                <a:off x="1620548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823913-1A33-4D69-B4EB-562B7FB74DD5}"/>
                </a:ext>
              </a:extLst>
            </p:cNvPr>
            <p:cNvSpPr/>
            <p:nvPr/>
          </p:nvSpPr>
          <p:spPr>
            <a:xfrm>
              <a:off x="2265406" y="1100139"/>
              <a:ext cx="316536" cy="6667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F47DA9-4824-484E-8A63-9EAE2D961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413" y="1100140"/>
              <a:ext cx="0" cy="7372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F61F50-B9E7-409C-B17D-33335CBC0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590" y="1100140"/>
              <a:ext cx="0" cy="7372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AE8B41B-69C2-476B-A0BB-3A7942F44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3987" y="1100140"/>
              <a:ext cx="0" cy="7372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D0E1CA-EAC2-4079-8970-D4C3CAA02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6621" y="1100140"/>
              <a:ext cx="0" cy="7372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BC4F98-DDBB-4C23-AC47-73E76317D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2934" y="1095536"/>
              <a:ext cx="0" cy="7372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BBB83B-5DB3-463C-B99D-08B83756DDA3}"/>
                </a:ext>
              </a:extLst>
            </p:cNvPr>
            <p:cNvGrpSpPr/>
            <p:nvPr/>
          </p:nvGrpSpPr>
          <p:grpSpPr>
            <a:xfrm>
              <a:off x="2910264" y="625382"/>
              <a:ext cx="685800" cy="650224"/>
              <a:chOff x="1223506" y="626167"/>
              <a:chExt cx="685800" cy="65022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3DCF5A2-C33D-4778-9868-734D32C9AFB4}"/>
                  </a:ext>
                </a:extLst>
              </p:cNvPr>
              <p:cNvSpPr/>
              <p:nvPr/>
            </p:nvSpPr>
            <p:spPr>
              <a:xfrm>
                <a:off x="1223506" y="626167"/>
                <a:ext cx="685800" cy="65022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56B6A7F-2549-4F03-ADFA-9ED5B7879778}"/>
                  </a:ext>
                </a:extLst>
              </p:cNvPr>
              <p:cNvSpPr/>
              <p:nvPr/>
            </p:nvSpPr>
            <p:spPr>
              <a:xfrm>
                <a:off x="1422027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EAD0339-24C2-4BDA-9D64-86D76B88552F}"/>
                  </a:ext>
                </a:extLst>
              </p:cNvPr>
              <p:cNvSpPr/>
              <p:nvPr/>
            </p:nvSpPr>
            <p:spPr>
              <a:xfrm>
                <a:off x="1620548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56DF0B7-F37A-4EE5-8E94-0C2BF46F2A4E}"/>
                </a:ext>
              </a:extLst>
            </p:cNvPr>
            <p:cNvSpPr/>
            <p:nvPr/>
          </p:nvSpPr>
          <p:spPr>
            <a:xfrm rot="657757" flipV="1">
              <a:off x="3003054" y="991788"/>
              <a:ext cx="384143" cy="1394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325B979-7BCF-4A31-92A1-6433E88F3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585" y="625382"/>
              <a:ext cx="920290" cy="6074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14BFA34-3772-4252-90D4-1D41BD5C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67" y="517288"/>
              <a:ext cx="818736" cy="818736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462591-89AC-4943-ADB4-A9B6CF6F9259}"/>
                </a:ext>
              </a:extLst>
            </p:cNvPr>
            <p:cNvGrpSpPr/>
            <p:nvPr/>
          </p:nvGrpSpPr>
          <p:grpSpPr>
            <a:xfrm>
              <a:off x="5729226" y="625382"/>
              <a:ext cx="685800" cy="650224"/>
              <a:chOff x="1223506" y="626167"/>
              <a:chExt cx="685800" cy="65022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1F9EDA3-5CBC-491B-8634-818792EC88C0}"/>
                  </a:ext>
                </a:extLst>
              </p:cNvPr>
              <p:cNvSpPr/>
              <p:nvPr/>
            </p:nvSpPr>
            <p:spPr>
              <a:xfrm>
                <a:off x="1223506" y="626167"/>
                <a:ext cx="685800" cy="65022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A45FA80-A207-48DF-A887-0F08DC74D073}"/>
                  </a:ext>
                </a:extLst>
              </p:cNvPr>
              <p:cNvSpPr/>
              <p:nvPr/>
            </p:nvSpPr>
            <p:spPr>
              <a:xfrm>
                <a:off x="1422027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044C55E-86B3-4EBF-AC72-20A1F263EDE9}"/>
                  </a:ext>
                </a:extLst>
              </p:cNvPr>
              <p:cNvSpPr/>
              <p:nvPr/>
            </p:nvSpPr>
            <p:spPr>
              <a:xfrm>
                <a:off x="1620548" y="842994"/>
                <a:ext cx="118015" cy="107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F6A1332-1D1E-44B6-8FC6-5CD959D79702}"/>
                </a:ext>
              </a:extLst>
            </p:cNvPr>
            <p:cNvSpPr/>
            <p:nvPr/>
          </p:nvSpPr>
          <p:spPr>
            <a:xfrm>
              <a:off x="6000440" y="1005226"/>
              <a:ext cx="146786" cy="203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240EF427-2F80-4C04-AAFF-41D0D0C506F9}"/>
                </a:ext>
              </a:extLst>
            </p:cNvPr>
            <p:cNvSpPr/>
            <p:nvPr/>
          </p:nvSpPr>
          <p:spPr>
            <a:xfrm rot="20942243">
              <a:off x="5678225" y="764218"/>
              <a:ext cx="384143" cy="1394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FBC5E797-3C0A-4C40-906F-7D939FB6D681}"/>
                </a:ext>
              </a:extLst>
            </p:cNvPr>
            <p:cNvSpPr/>
            <p:nvPr/>
          </p:nvSpPr>
          <p:spPr>
            <a:xfrm rot="657757" flipH="1">
              <a:off x="6104870" y="763554"/>
              <a:ext cx="384143" cy="1394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E870695-6E7E-476F-9BB3-53FBB13C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929" y="571124"/>
              <a:ext cx="770820" cy="77082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A1152CE-1B79-4E22-96A8-41592CC7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5857" y="631454"/>
              <a:ext cx="650159" cy="65015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87ABA3-EB9A-4E0D-83AF-B7CDF7FA698E}"/>
                </a:ext>
              </a:extLst>
            </p:cNvPr>
            <p:cNvSpPr txBox="1"/>
            <p:nvPr/>
          </p:nvSpPr>
          <p:spPr>
            <a:xfrm>
              <a:off x="8282763" y="895959"/>
              <a:ext cx="278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OTHER: ________________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1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9E727-3D30-4903-96A2-0C0E0D3B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78" y="112488"/>
            <a:ext cx="10108044" cy="66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4BD8A34-B685-4D57-B54F-67631A8CC118}"/>
              </a:ext>
            </a:extLst>
          </p:cNvPr>
          <p:cNvGrpSpPr/>
          <p:nvPr/>
        </p:nvGrpSpPr>
        <p:grpSpPr>
          <a:xfrm>
            <a:off x="1058779" y="609600"/>
            <a:ext cx="10090484" cy="5662863"/>
            <a:chOff x="1058779" y="609600"/>
            <a:chExt cx="10090484" cy="56628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9F86EC-016B-42C6-B6DD-121E7A0AB2F6}"/>
                </a:ext>
              </a:extLst>
            </p:cNvPr>
            <p:cNvSpPr/>
            <p:nvPr/>
          </p:nvSpPr>
          <p:spPr>
            <a:xfrm>
              <a:off x="1058779" y="609600"/>
              <a:ext cx="10090484" cy="673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430348-07BE-4AFB-8497-D9DB91744E00}"/>
                </a:ext>
              </a:extLst>
            </p:cNvPr>
            <p:cNvSpPr txBox="1"/>
            <p:nvPr/>
          </p:nvSpPr>
          <p:spPr>
            <a:xfrm>
              <a:off x="1989218" y="729734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Author</a:t>
              </a:r>
              <a:endParaRPr lang="es-MX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F76800-5667-4036-A0A2-26E6FECEE695}"/>
                </a:ext>
              </a:extLst>
            </p:cNvPr>
            <p:cNvSpPr txBox="1"/>
            <p:nvPr/>
          </p:nvSpPr>
          <p:spPr>
            <a:xfrm>
              <a:off x="7395410" y="761818"/>
              <a:ext cx="735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Post</a:t>
              </a:r>
              <a:endParaRPr lang="es-MX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0A2DD5B-8447-4E71-BFCE-B61D23A3F74C}"/>
                </a:ext>
              </a:extLst>
            </p:cNvPr>
            <p:cNvCxnSpPr/>
            <p:nvPr/>
          </p:nvCxnSpPr>
          <p:spPr>
            <a:xfrm>
              <a:off x="3946358" y="609600"/>
              <a:ext cx="0" cy="67376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1B0508-2607-441E-A604-8E0CAB59F47B}"/>
                </a:ext>
              </a:extLst>
            </p:cNvPr>
            <p:cNvSpPr/>
            <p:nvPr/>
          </p:nvSpPr>
          <p:spPr>
            <a:xfrm>
              <a:off x="1058779" y="1283368"/>
              <a:ext cx="2887579" cy="1459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RBM27</a:t>
              </a:r>
              <a:endParaRPr lang="es-MX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75CB35-6DE8-43A3-BA76-A21A0EFB5167}"/>
                </a:ext>
              </a:extLst>
            </p:cNvPr>
            <p:cNvSpPr/>
            <p:nvPr/>
          </p:nvSpPr>
          <p:spPr>
            <a:xfrm>
              <a:off x="1524000" y="1764632"/>
              <a:ext cx="1828800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AVATAR IMAGE</a:t>
              </a:r>
              <a:endParaRPr lang="es-MX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5960F6-CC7E-450E-B6A5-A7014099EFF9}"/>
                </a:ext>
              </a:extLst>
            </p:cNvPr>
            <p:cNvSpPr/>
            <p:nvPr/>
          </p:nvSpPr>
          <p:spPr>
            <a:xfrm>
              <a:off x="3946358" y="1283368"/>
              <a:ext cx="7202905" cy="1459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Reviewer commented:</a:t>
              </a:r>
            </a:p>
            <a:p>
              <a:pPr algn="ctr"/>
              <a:r>
                <a:rPr lang="en-US" dirty="0"/>
                <a:t> – elderly –</a:t>
              </a:r>
            </a:p>
            <a:p>
              <a:pPr algn="ctr"/>
              <a:r>
                <a:rPr lang="en-US" dirty="0"/>
                <a:t>-&gt; Did you mean </a:t>
              </a:r>
              <a:r>
                <a:rPr lang="en-US" dirty="0" err="1"/>
                <a:t>elderley</a:t>
              </a:r>
              <a:r>
                <a:rPr lang="en-US" dirty="0"/>
                <a:t>?</a:t>
              </a:r>
              <a:endParaRPr lang="es-MX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BE37E5-830E-46A9-889E-DC2B1ED4E6A7}"/>
                </a:ext>
              </a:extLst>
            </p:cNvPr>
            <p:cNvSpPr/>
            <p:nvPr/>
          </p:nvSpPr>
          <p:spPr>
            <a:xfrm>
              <a:off x="1058779" y="2759242"/>
              <a:ext cx="2887579" cy="1459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RBM27</a:t>
              </a:r>
              <a:endParaRPr lang="es-MX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CF0F45-33F4-48C3-AF1B-71824515E4DF}"/>
                </a:ext>
              </a:extLst>
            </p:cNvPr>
            <p:cNvSpPr/>
            <p:nvPr/>
          </p:nvSpPr>
          <p:spPr>
            <a:xfrm>
              <a:off x="1524000" y="3240506"/>
              <a:ext cx="1828800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AVATAR IMAGE</a:t>
              </a:r>
              <a:endParaRPr lang="es-MX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BC7195-FC52-42BD-ACA5-E6F8191F10F3}"/>
                </a:ext>
              </a:extLst>
            </p:cNvPr>
            <p:cNvSpPr/>
            <p:nvPr/>
          </p:nvSpPr>
          <p:spPr>
            <a:xfrm>
              <a:off x="3946358" y="2759242"/>
              <a:ext cx="7202905" cy="14598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Reviewer commented: </a:t>
              </a:r>
            </a:p>
            <a:p>
              <a:pPr algn="ctr"/>
              <a:r>
                <a:rPr lang="en-US" dirty="0"/>
                <a:t>– a copy may be obtained – </a:t>
              </a:r>
            </a:p>
            <a:p>
              <a:pPr algn="ctr"/>
              <a:r>
                <a:rPr lang="en-US" dirty="0"/>
                <a:t>-&gt; How?</a:t>
              </a:r>
              <a:endParaRPr lang="es-MX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E72395-B198-402D-8B1F-83AF79E5085B}"/>
                </a:ext>
              </a:extLst>
            </p:cNvPr>
            <p:cNvSpPr/>
            <p:nvPr/>
          </p:nvSpPr>
          <p:spPr>
            <a:xfrm>
              <a:off x="1058779" y="4243137"/>
              <a:ext cx="2887579" cy="2029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RBM27</a:t>
              </a:r>
              <a:endParaRPr lang="es-MX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F0933D-0A42-41E6-9942-59FB1E0ECE75}"/>
                </a:ext>
              </a:extLst>
            </p:cNvPr>
            <p:cNvSpPr/>
            <p:nvPr/>
          </p:nvSpPr>
          <p:spPr>
            <a:xfrm>
              <a:off x="1524000" y="4948989"/>
              <a:ext cx="1828800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AVATAR IMAGE</a:t>
              </a:r>
              <a:endParaRPr lang="es-MX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B398E7-7889-4F6B-A7E2-8E1FAE6579E9}"/>
                </a:ext>
              </a:extLst>
            </p:cNvPr>
            <p:cNvSpPr/>
            <p:nvPr/>
          </p:nvSpPr>
          <p:spPr>
            <a:xfrm>
              <a:off x="3946358" y="4243137"/>
              <a:ext cx="7202905" cy="2029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Reviewer commented :</a:t>
              </a:r>
            </a:p>
            <a:p>
              <a:pPr algn="ctr"/>
              <a:r>
                <a:rPr lang="en-US" dirty="0"/>
                <a:t>- It is up to you to decide whether or not to take part. If you decide to take part you will be given this information sheet to keep and be asked to sign a consent form. If you decide to take part you are still free to withdraw at any time without giving a reason. This will not affect the standard of care you receive. –</a:t>
              </a:r>
            </a:p>
            <a:p>
              <a:pPr algn="ctr"/>
              <a:r>
                <a:rPr lang="en-US" dirty="0"/>
                <a:t>-&gt; Grammar check for easy reading</a:t>
              </a:r>
              <a:endParaRPr lang="es-MX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7AC991-4468-4D8B-950A-5CA40AFEC91B}"/>
                </a:ext>
              </a:extLst>
            </p:cNvPr>
            <p:cNvGrpSpPr/>
            <p:nvPr/>
          </p:nvGrpSpPr>
          <p:grpSpPr>
            <a:xfrm>
              <a:off x="9706552" y="1395300"/>
              <a:ext cx="1387855" cy="373251"/>
              <a:chOff x="9706552" y="1395300"/>
              <a:chExt cx="1387855" cy="37325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CCA8BCB-D566-488B-8A36-85F93D221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4491" y="1395300"/>
                <a:ext cx="309084" cy="30908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DC0D40D-77D4-44DB-8205-DCC8794F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10785323" y="1399219"/>
                <a:ext cx="309084" cy="309084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BDA3C6-0EEB-4114-BE6B-E4859A731B97}"/>
                  </a:ext>
                </a:extLst>
              </p:cNvPr>
              <p:cNvSpPr txBox="1"/>
              <p:nvPr/>
            </p:nvSpPr>
            <p:spPr>
              <a:xfrm>
                <a:off x="10427368" y="139921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  <a:endParaRPr lang="es-MX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AC56F4-4633-4822-8849-DD1D873A4015}"/>
                  </a:ext>
                </a:extLst>
              </p:cNvPr>
              <p:cNvSpPr txBox="1"/>
              <p:nvPr/>
            </p:nvSpPr>
            <p:spPr>
              <a:xfrm>
                <a:off x="9706552" y="13953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s-MX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953F7-0D42-4D53-8A11-7F95A99DC885}"/>
                </a:ext>
              </a:extLst>
            </p:cNvPr>
            <p:cNvGrpSpPr/>
            <p:nvPr/>
          </p:nvGrpSpPr>
          <p:grpSpPr>
            <a:xfrm>
              <a:off x="9730933" y="2847111"/>
              <a:ext cx="1387855" cy="373251"/>
              <a:chOff x="9706552" y="1395300"/>
              <a:chExt cx="1387855" cy="37325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A80DCE8-72D3-4C79-8565-6A3CB99B7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4491" y="1395300"/>
                <a:ext cx="309084" cy="30908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AE14B5A-8FB7-42A8-828F-2237ABB21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10785323" y="1399219"/>
                <a:ext cx="309084" cy="30908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47B96A-BE9A-405A-9242-6FEBB093D23C}"/>
                  </a:ext>
                </a:extLst>
              </p:cNvPr>
              <p:cNvSpPr txBox="1"/>
              <p:nvPr/>
            </p:nvSpPr>
            <p:spPr>
              <a:xfrm>
                <a:off x="10427368" y="13992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s-MX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DEE7AB-9703-45E0-A5E5-518A6C7AAE3D}"/>
                  </a:ext>
                </a:extLst>
              </p:cNvPr>
              <p:cNvSpPr txBox="1"/>
              <p:nvPr/>
            </p:nvSpPr>
            <p:spPr>
              <a:xfrm>
                <a:off x="9706552" y="13953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  <a:endParaRPr lang="es-MX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86C1498-CD0C-4BE9-AA29-139FC04F6341}"/>
                </a:ext>
              </a:extLst>
            </p:cNvPr>
            <p:cNvGrpSpPr/>
            <p:nvPr/>
          </p:nvGrpSpPr>
          <p:grpSpPr>
            <a:xfrm>
              <a:off x="9706552" y="4300792"/>
              <a:ext cx="1387855" cy="373251"/>
              <a:chOff x="9706552" y="1395300"/>
              <a:chExt cx="1387855" cy="37325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9CD3DB5-1C81-4D9E-9145-7B3A8B9CF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4491" y="1395300"/>
                <a:ext cx="309084" cy="309084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93E3459-4100-43B5-86B8-1496D8832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10785323" y="1399219"/>
                <a:ext cx="309084" cy="30908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00C338-2CF3-4939-9E8F-B7EBD9294D85}"/>
                  </a:ext>
                </a:extLst>
              </p:cNvPr>
              <p:cNvSpPr txBox="1"/>
              <p:nvPr/>
            </p:nvSpPr>
            <p:spPr>
              <a:xfrm>
                <a:off x="10427368" y="13992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s-MX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16F819-F05C-407A-9B68-E4B3E8FD316D}"/>
                  </a:ext>
                </a:extLst>
              </p:cNvPr>
              <p:cNvSpPr txBox="1"/>
              <p:nvPr/>
            </p:nvSpPr>
            <p:spPr>
              <a:xfrm>
                <a:off x="9706552" y="13953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  <a:endParaRPr lang="es-MX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20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00858-4A4A-4B46-B29D-88F86CCD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2" y="551438"/>
            <a:ext cx="10193395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9</cp:revision>
  <dcterms:created xsi:type="dcterms:W3CDTF">2018-01-03T14:23:42Z</dcterms:created>
  <dcterms:modified xsi:type="dcterms:W3CDTF">2018-01-03T15:19:50Z</dcterms:modified>
</cp:coreProperties>
</file>