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9" autoAdjust="0"/>
    <p:restoredTop sz="94660"/>
  </p:normalViewPr>
  <p:slideViewPr>
    <p:cSldViewPr snapToGrid="0">
      <p:cViewPr varScale="1">
        <p:scale>
          <a:sx n="114" d="100"/>
          <a:sy n="114" d="100"/>
        </p:scale>
        <p:origin x="1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AD17-8841-4A55-BD29-1D46692E5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1F9C5357-3006-4E14-A5AC-AC6BCADD4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42E63E6B-2A2D-4278-85C1-3CC28E83730A}"/>
              </a:ext>
            </a:extLst>
          </p:cNvPr>
          <p:cNvSpPr>
            <a:spLocks noGrp="1"/>
          </p:cNvSpPr>
          <p:nvPr>
            <p:ph type="dt" sz="half" idx="10"/>
          </p:nvPr>
        </p:nvSpPr>
        <p:spPr/>
        <p:txBody>
          <a:bodyPr/>
          <a:lstStyle/>
          <a:p>
            <a:fld id="{FBBB21EA-E853-428D-88D7-DBE7E23501EB}" type="datetimeFigureOut">
              <a:rPr lang="es-MX" smtClean="0"/>
              <a:t>03/11/2017</a:t>
            </a:fld>
            <a:endParaRPr lang="es-MX"/>
          </a:p>
        </p:txBody>
      </p:sp>
      <p:sp>
        <p:nvSpPr>
          <p:cNvPr id="5" name="Footer Placeholder 4">
            <a:extLst>
              <a:ext uri="{FF2B5EF4-FFF2-40B4-BE49-F238E27FC236}">
                <a16:creationId xmlns:a16="http://schemas.microsoft.com/office/drawing/2014/main" id="{3C209902-2CD0-4166-A5A4-43E42E62C154}"/>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9C8A3A0D-3AB4-4C15-A373-9CDE213A1C18}"/>
              </a:ext>
            </a:extLst>
          </p:cNvPr>
          <p:cNvSpPr>
            <a:spLocks noGrp="1"/>
          </p:cNvSpPr>
          <p:nvPr>
            <p:ph type="sldNum" sz="quarter" idx="12"/>
          </p:nvPr>
        </p:nvSpPr>
        <p:spPr/>
        <p:txBody>
          <a:bodyPr/>
          <a:lstStyle/>
          <a:p>
            <a:fld id="{A358B26D-63D3-43F6-A520-C8F9D1AD6731}" type="slidenum">
              <a:rPr lang="es-MX" smtClean="0"/>
              <a:t>‹#›</a:t>
            </a:fld>
            <a:endParaRPr lang="es-MX"/>
          </a:p>
        </p:txBody>
      </p:sp>
    </p:spTree>
    <p:extLst>
      <p:ext uri="{BB962C8B-B14F-4D97-AF65-F5344CB8AC3E}">
        <p14:creationId xmlns:p14="http://schemas.microsoft.com/office/powerpoint/2010/main" val="138750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F84D-4BB4-4B4A-A0B8-5A23B647FAB9}"/>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B9DEA957-5FD9-4BB8-8203-3E6C9D3352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E451E875-CD22-483E-AF0E-B8DAC9B1E985}"/>
              </a:ext>
            </a:extLst>
          </p:cNvPr>
          <p:cNvSpPr>
            <a:spLocks noGrp="1"/>
          </p:cNvSpPr>
          <p:nvPr>
            <p:ph type="dt" sz="half" idx="10"/>
          </p:nvPr>
        </p:nvSpPr>
        <p:spPr/>
        <p:txBody>
          <a:bodyPr/>
          <a:lstStyle/>
          <a:p>
            <a:fld id="{FBBB21EA-E853-428D-88D7-DBE7E23501EB}" type="datetimeFigureOut">
              <a:rPr lang="es-MX" smtClean="0"/>
              <a:t>03/11/2017</a:t>
            </a:fld>
            <a:endParaRPr lang="es-MX"/>
          </a:p>
        </p:txBody>
      </p:sp>
      <p:sp>
        <p:nvSpPr>
          <p:cNvPr id="5" name="Footer Placeholder 4">
            <a:extLst>
              <a:ext uri="{FF2B5EF4-FFF2-40B4-BE49-F238E27FC236}">
                <a16:creationId xmlns:a16="http://schemas.microsoft.com/office/drawing/2014/main" id="{6D6555E0-8CE6-4440-8269-EAB968DB82B5}"/>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29676284-E843-49AD-BAC7-0CE69BFEF121}"/>
              </a:ext>
            </a:extLst>
          </p:cNvPr>
          <p:cNvSpPr>
            <a:spLocks noGrp="1"/>
          </p:cNvSpPr>
          <p:nvPr>
            <p:ph type="sldNum" sz="quarter" idx="12"/>
          </p:nvPr>
        </p:nvSpPr>
        <p:spPr/>
        <p:txBody>
          <a:bodyPr/>
          <a:lstStyle/>
          <a:p>
            <a:fld id="{A358B26D-63D3-43F6-A520-C8F9D1AD6731}" type="slidenum">
              <a:rPr lang="es-MX" smtClean="0"/>
              <a:t>‹#›</a:t>
            </a:fld>
            <a:endParaRPr lang="es-MX"/>
          </a:p>
        </p:txBody>
      </p:sp>
    </p:spTree>
    <p:extLst>
      <p:ext uri="{BB962C8B-B14F-4D97-AF65-F5344CB8AC3E}">
        <p14:creationId xmlns:p14="http://schemas.microsoft.com/office/powerpoint/2010/main" val="114231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D520E-F55A-4345-9160-C46CCD991B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D292F013-ED5E-4508-9A27-077084E623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428144DD-A163-449B-A2DA-4B25C9C35F22}"/>
              </a:ext>
            </a:extLst>
          </p:cNvPr>
          <p:cNvSpPr>
            <a:spLocks noGrp="1"/>
          </p:cNvSpPr>
          <p:nvPr>
            <p:ph type="dt" sz="half" idx="10"/>
          </p:nvPr>
        </p:nvSpPr>
        <p:spPr/>
        <p:txBody>
          <a:bodyPr/>
          <a:lstStyle/>
          <a:p>
            <a:fld id="{FBBB21EA-E853-428D-88D7-DBE7E23501EB}" type="datetimeFigureOut">
              <a:rPr lang="es-MX" smtClean="0"/>
              <a:t>03/11/2017</a:t>
            </a:fld>
            <a:endParaRPr lang="es-MX"/>
          </a:p>
        </p:txBody>
      </p:sp>
      <p:sp>
        <p:nvSpPr>
          <p:cNvPr id="5" name="Footer Placeholder 4">
            <a:extLst>
              <a:ext uri="{FF2B5EF4-FFF2-40B4-BE49-F238E27FC236}">
                <a16:creationId xmlns:a16="http://schemas.microsoft.com/office/drawing/2014/main" id="{358553EC-5176-432E-9A7E-667BD9FDE2B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15A6B462-B90A-495F-9111-6E2D82A57DE2}"/>
              </a:ext>
            </a:extLst>
          </p:cNvPr>
          <p:cNvSpPr>
            <a:spLocks noGrp="1"/>
          </p:cNvSpPr>
          <p:nvPr>
            <p:ph type="sldNum" sz="quarter" idx="12"/>
          </p:nvPr>
        </p:nvSpPr>
        <p:spPr/>
        <p:txBody>
          <a:bodyPr/>
          <a:lstStyle/>
          <a:p>
            <a:fld id="{A358B26D-63D3-43F6-A520-C8F9D1AD6731}" type="slidenum">
              <a:rPr lang="es-MX" smtClean="0"/>
              <a:t>‹#›</a:t>
            </a:fld>
            <a:endParaRPr lang="es-MX"/>
          </a:p>
        </p:txBody>
      </p:sp>
    </p:spTree>
    <p:extLst>
      <p:ext uri="{BB962C8B-B14F-4D97-AF65-F5344CB8AC3E}">
        <p14:creationId xmlns:p14="http://schemas.microsoft.com/office/powerpoint/2010/main" val="195328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9520-32B6-456F-A9B7-8394D6F7D58E}"/>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51A28C79-F051-48A8-B302-E6B464D875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D2CF9313-8FDC-41EA-961B-77411DADB548}"/>
              </a:ext>
            </a:extLst>
          </p:cNvPr>
          <p:cNvSpPr>
            <a:spLocks noGrp="1"/>
          </p:cNvSpPr>
          <p:nvPr>
            <p:ph type="dt" sz="half" idx="10"/>
          </p:nvPr>
        </p:nvSpPr>
        <p:spPr/>
        <p:txBody>
          <a:bodyPr/>
          <a:lstStyle/>
          <a:p>
            <a:fld id="{FBBB21EA-E853-428D-88D7-DBE7E23501EB}" type="datetimeFigureOut">
              <a:rPr lang="es-MX" smtClean="0"/>
              <a:t>03/11/2017</a:t>
            </a:fld>
            <a:endParaRPr lang="es-MX"/>
          </a:p>
        </p:txBody>
      </p:sp>
      <p:sp>
        <p:nvSpPr>
          <p:cNvPr id="5" name="Footer Placeholder 4">
            <a:extLst>
              <a:ext uri="{FF2B5EF4-FFF2-40B4-BE49-F238E27FC236}">
                <a16:creationId xmlns:a16="http://schemas.microsoft.com/office/drawing/2014/main" id="{CE3643A3-BD58-482E-9B85-55812A065919}"/>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C4B6051C-50AC-49D1-8A95-E41DC9491A40}"/>
              </a:ext>
            </a:extLst>
          </p:cNvPr>
          <p:cNvSpPr>
            <a:spLocks noGrp="1"/>
          </p:cNvSpPr>
          <p:nvPr>
            <p:ph type="sldNum" sz="quarter" idx="12"/>
          </p:nvPr>
        </p:nvSpPr>
        <p:spPr/>
        <p:txBody>
          <a:bodyPr/>
          <a:lstStyle/>
          <a:p>
            <a:fld id="{A358B26D-63D3-43F6-A520-C8F9D1AD6731}" type="slidenum">
              <a:rPr lang="es-MX" smtClean="0"/>
              <a:t>‹#›</a:t>
            </a:fld>
            <a:endParaRPr lang="es-MX"/>
          </a:p>
        </p:txBody>
      </p:sp>
    </p:spTree>
    <p:extLst>
      <p:ext uri="{BB962C8B-B14F-4D97-AF65-F5344CB8AC3E}">
        <p14:creationId xmlns:p14="http://schemas.microsoft.com/office/powerpoint/2010/main" val="219433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2A49-3903-4A05-8A69-BF1766455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26BA5E88-2752-4BDB-960D-9AEC3F834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788625-3EDD-4F8B-AD9B-B731DE5E4944}"/>
              </a:ext>
            </a:extLst>
          </p:cNvPr>
          <p:cNvSpPr>
            <a:spLocks noGrp="1"/>
          </p:cNvSpPr>
          <p:nvPr>
            <p:ph type="dt" sz="half" idx="10"/>
          </p:nvPr>
        </p:nvSpPr>
        <p:spPr/>
        <p:txBody>
          <a:bodyPr/>
          <a:lstStyle/>
          <a:p>
            <a:fld id="{FBBB21EA-E853-428D-88D7-DBE7E23501EB}" type="datetimeFigureOut">
              <a:rPr lang="es-MX" smtClean="0"/>
              <a:t>03/11/2017</a:t>
            </a:fld>
            <a:endParaRPr lang="es-MX"/>
          </a:p>
        </p:txBody>
      </p:sp>
      <p:sp>
        <p:nvSpPr>
          <p:cNvPr id="5" name="Footer Placeholder 4">
            <a:extLst>
              <a:ext uri="{FF2B5EF4-FFF2-40B4-BE49-F238E27FC236}">
                <a16:creationId xmlns:a16="http://schemas.microsoft.com/office/drawing/2014/main" id="{B216CB23-D5C4-4DFE-9219-96F1218C79A4}"/>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9167819F-9FD2-4519-AFF4-D7FB62A27A89}"/>
              </a:ext>
            </a:extLst>
          </p:cNvPr>
          <p:cNvSpPr>
            <a:spLocks noGrp="1"/>
          </p:cNvSpPr>
          <p:nvPr>
            <p:ph type="sldNum" sz="quarter" idx="12"/>
          </p:nvPr>
        </p:nvSpPr>
        <p:spPr/>
        <p:txBody>
          <a:bodyPr/>
          <a:lstStyle/>
          <a:p>
            <a:fld id="{A358B26D-63D3-43F6-A520-C8F9D1AD6731}" type="slidenum">
              <a:rPr lang="es-MX" smtClean="0"/>
              <a:t>‹#›</a:t>
            </a:fld>
            <a:endParaRPr lang="es-MX"/>
          </a:p>
        </p:txBody>
      </p:sp>
    </p:spTree>
    <p:extLst>
      <p:ext uri="{BB962C8B-B14F-4D97-AF65-F5344CB8AC3E}">
        <p14:creationId xmlns:p14="http://schemas.microsoft.com/office/powerpoint/2010/main" val="5053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919C-6C96-4731-AAD0-948B1FC2A5E6}"/>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96A8ABE4-890B-4310-8875-F952A04B97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5ECABA26-EA77-41B5-B746-F1F7F80FE2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611899A3-781F-46FD-86B6-DF88DC93C691}"/>
              </a:ext>
            </a:extLst>
          </p:cNvPr>
          <p:cNvSpPr>
            <a:spLocks noGrp="1"/>
          </p:cNvSpPr>
          <p:nvPr>
            <p:ph type="dt" sz="half" idx="10"/>
          </p:nvPr>
        </p:nvSpPr>
        <p:spPr/>
        <p:txBody>
          <a:bodyPr/>
          <a:lstStyle/>
          <a:p>
            <a:fld id="{FBBB21EA-E853-428D-88D7-DBE7E23501EB}" type="datetimeFigureOut">
              <a:rPr lang="es-MX" smtClean="0"/>
              <a:t>03/11/2017</a:t>
            </a:fld>
            <a:endParaRPr lang="es-MX"/>
          </a:p>
        </p:txBody>
      </p:sp>
      <p:sp>
        <p:nvSpPr>
          <p:cNvPr id="6" name="Footer Placeholder 5">
            <a:extLst>
              <a:ext uri="{FF2B5EF4-FFF2-40B4-BE49-F238E27FC236}">
                <a16:creationId xmlns:a16="http://schemas.microsoft.com/office/drawing/2014/main" id="{62B7BEA6-5231-4997-8D7C-C663881686DF}"/>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2806271-3C29-45BE-A25E-DF07208DD397}"/>
              </a:ext>
            </a:extLst>
          </p:cNvPr>
          <p:cNvSpPr>
            <a:spLocks noGrp="1"/>
          </p:cNvSpPr>
          <p:nvPr>
            <p:ph type="sldNum" sz="quarter" idx="12"/>
          </p:nvPr>
        </p:nvSpPr>
        <p:spPr/>
        <p:txBody>
          <a:bodyPr/>
          <a:lstStyle/>
          <a:p>
            <a:fld id="{A358B26D-63D3-43F6-A520-C8F9D1AD6731}" type="slidenum">
              <a:rPr lang="es-MX" smtClean="0"/>
              <a:t>‹#›</a:t>
            </a:fld>
            <a:endParaRPr lang="es-MX"/>
          </a:p>
        </p:txBody>
      </p:sp>
    </p:spTree>
    <p:extLst>
      <p:ext uri="{BB962C8B-B14F-4D97-AF65-F5344CB8AC3E}">
        <p14:creationId xmlns:p14="http://schemas.microsoft.com/office/powerpoint/2010/main" val="222672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64DB-3231-4D96-BB62-97D15792C280}"/>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45FA820F-1907-43B1-8C01-D2EDF90BA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FEB88F-76C8-4EC7-8D1A-26A673BF35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7C64A990-2D4A-414C-834D-7F24DD7E2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8A13FE-6F40-46ED-9B9C-5B2497D85D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3C15935E-9D48-480C-B4CF-5CF338A27B6B}"/>
              </a:ext>
            </a:extLst>
          </p:cNvPr>
          <p:cNvSpPr>
            <a:spLocks noGrp="1"/>
          </p:cNvSpPr>
          <p:nvPr>
            <p:ph type="dt" sz="half" idx="10"/>
          </p:nvPr>
        </p:nvSpPr>
        <p:spPr/>
        <p:txBody>
          <a:bodyPr/>
          <a:lstStyle/>
          <a:p>
            <a:fld id="{FBBB21EA-E853-428D-88D7-DBE7E23501EB}" type="datetimeFigureOut">
              <a:rPr lang="es-MX" smtClean="0"/>
              <a:t>03/11/2017</a:t>
            </a:fld>
            <a:endParaRPr lang="es-MX"/>
          </a:p>
        </p:txBody>
      </p:sp>
      <p:sp>
        <p:nvSpPr>
          <p:cNvPr id="8" name="Footer Placeholder 7">
            <a:extLst>
              <a:ext uri="{FF2B5EF4-FFF2-40B4-BE49-F238E27FC236}">
                <a16:creationId xmlns:a16="http://schemas.microsoft.com/office/drawing/2014/main" id="{A04AD461-6B93-40D3-8CB3-9DAB33F1B3DA}"/>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E0042C3F-C054-4617-8A43-6F6AC272561C}"/>
              </a:ext>
            </a:extLst>
          </p:cNvPr>
          <p:cNvSpPr>
            <a:spLocks noGrp="1"/>
          </p:cNvSpPr>
          <p:nvPr>
            <p:ph type="sldNum" sz="quarter" idx="12"/>
          </p:nvPr>
        </p:nvSpPr>
        <p:spPr/>
        <p:txBody>
          <a:bodyPr/>
          <a:lstStyle/>
          <a:p>
            <a:fld id="{A358B26D-63D3-43F6-A520-C8F9D1AD6731}" type="slidenum">
              <a:rPr lang="es-MX" smtClean="0"/>
              <a:t>‹#›</a:t>
            </a:fld>
            <a:endParaRPr lang="es-MX"/>
          </a:p>
        </p:txBody>
      </p:sp>
    </p:spTree>
    <p:extLst>
      <p:ext uri="{BB962C8B-B14F-4D97-AF65-F5344CB8AC3E}">
        <p14:creationId xmlns:p14="http://schemas.microsoft.com/office/powerpoint/2010/main" val="309027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7C96-40C4-42CB-B55A-494A486EB184}"/>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4C093F64-DC10-4E3A-918C-1F63EDA0079A}"/>
              </a:ext>
            </a:extLst>
          </p:cNvPr>
          <p:cNvSpPr>
            <a:spLocks noGrp="1"/>
          </p:cNvSpPr>
          <p:nvPr>
            <p:ph type="dt" sz="half" idx="10"/>
          </p:nvPr>
        </p:nvSpPr>
        <p:spPr/>
        <p:txBody>
          <a:bodyPr/>
          <a:lstStyle/>
          <a:p>
            <a:fld id="{FBBB21EA-E853-428D-88D7-DBE7E23501EB}" type="datetimeFigureOut">
              <a:rPr lang="es-MX" smtClean="0"/>
              <a:t>03/11/2017</a:t>
            </a:fld>
            <a:endParaRPr lang="es-MX"/>
          </a:p>
        </p:txBody>
      </p:sp>
      <p:sp>
        <p:nvSpPr>
          <p:cNvPr id="4" name="Footer Placeholder 3">
            <a:extLst>
              <a:ext uri="{FF2B5EF4-FFF2-40B4-BE49-F238E27FC236}">
                <a16:creationId xmlns:a16="http://schemas.microsoft.com/office/drawing/2014/main" id="{58B2DE26-1AC7-4563-934A-6B243144D67F}"/>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0D1C9AD8-DE97-4D64-B018-8FD4C764E730}"/>
              </a:ext>
            </a:extLst>
          </p:cNvPr>
          <p:cNvSpPr>
            <a:spLocks noGrp="1"/>
          </p:cNvSpPr>
          <p:nvPr>
            <p:ph type="sldNum" sz="quarter" idx="12"/>
          </p:nvPr>
        </p:nvSpPr>
        <p:spPr/>
        <p:txBody>
          <a:bodyPr/>
          <a:lstStyle/>
          <a:p>
            <a:fld id="{A358B26D-63D3-43F6-A520-C8F9D1AD6731}" type="slidenum">
              <a:rPr lang="es-MX" smtClean="0"/>
              <a:t>‹#›</a:t>
            </a:fld>
            <a:endParaRPr lang="es-MX"/>
          </a:p>
        </p:txBody>
      </p:sp>
    </p:spTree>
    <p:extLst>
      <p:ext uri="{BB962C8B-B14F-4D97-AF65-F5344CB8AC3E}">
        <p14:creationId xmlns:p14="http://schemas.microsoft.com/office/powerpoint/2010/main" val="383520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607709-15C3-4116-BDDD-BF2FEC9BF311}"/>
              </a:ext>
            </a:extLst>
          </p:cNvPr>
          <p:cNvSpPr>
            <a:spLocks noGrp="1"/>
          </p:cNvSpPr>
          <p:nvPr>
            <p:ph type="dt" sz="half" idx="10"/>
          </p:nvPr>
        </p:nvSpPr>
        <p:spPr/>
        <p:txBody>
          <a:bodyPr/>
          <a:lstStyle/>
          <a:p>
            <a:fld id="{FBBB21EA-E853-428D-88D7-DBE7E23501EB}" type="datetimeFigureOut">
              <a:rPr lang="es-MX" smtClean="0"/>
              <a:t>03/11/2017</a:t>
            </a:fld>
            <a:endParaRPr lang="es-MX"/>
          </a:p>
        </p:txBody>
      </p:sp>
      <p:sp>
        <p:nvSpPr>
          <p:cNvPr id="3" name="Footer Placeholder 2">
            <a:extLst>
              <a:ext uri="{FF2B5EF4-FFF2-40B4-BE49-F238E27FC236}">
                <a16:creationId xmlns:a16="http://schemas.microsoft.com/office/drawing/2014/main" id="{631C2BF9-2C6C-4BD9-877B-D11DD6626093}"/>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DDBF44C3-7026-4223-ADA4-E9E8254F9872}"/>
              </a:ext>
            </a:extLst>
          </p:cNvPr>
          <p:cNvSpPr>
            <a:spLocks noGrp="1"/>
          </p:cNvSpPr>
          <p:nvPr>
            <p:ph type="sldNum" sz="quarter" idx="12"/>
          </p:nvPr>
        </p:nvSpPr>
        <p:spPr/>
        <p:txBody>
          <a:bodyPr/>
          <a:lstStyle/>
          <a:p>
            <a:fld id="{A358B26D-63D3-43F6-A520-C8F9D1AD6731}" type="slidenum">
              <a:rPr lang="es-MX" smtClean="0"/>
              <a:t>‹#›</a:t>
            </a:fld>
            <a:endParaRPr lang="es-MX"/>
          </a:p>
        </p:txBody>
      </p:sp>
    </p:spTree>
    <p:extLst>
      <p:ext uri="{BB962C8B-B14F-4D97-AF65-F5344CB8AC3E}">
        <p14:creationId xmlns:p14="http://schemas.microsoft.com/office/powerpoint/2010/main" val="156047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C1C5-5E0F-493C-ABFA-8F0FA6262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84E3067E-612D-4C7F-83D6-34A5CB18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B5359926-97CF-43CA-B660-1CC9C1F39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6C7F79-9A77-4A56-8932-059FAE791AFD}"/>
              </a:ext>
            </a:extLst>
          </p:cNvPr>
          <p:cNvSpPr>
            <a:spLocks noGrp="1"/>
          </p:cNvSpPr>
          <p:nvPr>
            <p:ph type="dt" sz="half" idx="10"/>
          </p:nvPr>
        </p:nvSpPr>
        <p:spPr/>
        <p:txBody>
          <a:bodyPr/>
          <a:lstStyle/>
          <a:p>
            <a:fld id="{FBBB21EA-E853-428D-88D7-DBE7E23501EB}" type="datetimeFigureOut">
              <a:rPr lang="es-MX" smtClean="0"/>
              <a:t>03/11/2017</a:t>
            </a:fld>
            <a:endParaRPr lang="es-MX"/>
          </a:p>
        </p:txBody>
      </p:sp>
      <p:sp>
        <p:nvSpPr>
          <p:cNvPr id="6" name="Footer Placeholder 5">
            <a:extLst>
              <a:ext uri="{FF2B5EF4-FFF2-40B4-BE49-F238E27FC236}">
                <a16:creationId xmlns:a16="http://schemas.microsoft.com/office/drawing/2014/main" id="{172089E8-77B8-4482-99D6-34C7FC3BCDFD}"/>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7ADEE03F-283F-43A9-A086-C969F3A961E0}"/>
              </a:ext>
            </a:extLst>
          </p:cNvPr>
          <p:cNvSpPr>
            <a:spLocks noGrp="1"/>
          </p:cNvSpPr>
          <p:nvPr>
            <p:ph type="sldNum" sz="quarter" idx="12"/>
          </p:nvPr>
        </p:nvSpPr>
        <p:spPr/>
        <p:txBody>
          <a:bodyPr/>
          <a:lstStyle/>
          <a:p>
            <a:fld id="{A358B26D-63D3-43F6-A520-C8F9D1AD6731}" type="slidenum">
              <a:rPr lang="es-MX" smtClean="0"/>
              <a:t>‹#›</a:t>
            </a:fld>
            <a:endParaRPr lang="es-MX"/>
          </a:p>
        </p:txBody>
      </p:sp>
    </p:spTree>
    <p:extLst>
      <p:ext uri="{BB962C8B-B14F-4D97-AF65-F5344CB8AC3E}">
        <p14:creationId xmlns:p14="http://schemas.microsoft.com/office/powerpoint/2010/main" val="323189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8498-FA2C-4ADA-BC76-1CAF29CB6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7C063DE7-3D49-49DA-9D26-7478B0123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F45F8727-3965-41F0-8267-32521AD0F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995F1E-1ED0-409E-947E-074E9EA2782F}"/>
              </a:ext>
            </a:extLst>
          </p:cNvPr>
          <p:cNvSpPr>
            <a:spLocks noGrp="1"/>
          </p:cNvSpPr>
          <p:nvPr>
            <p:ph type="dt" sz="half" idx="10"/>
          </p:nvPr>
        </p:nvSpPr>
        <p:spPr/>
        <p:txBody>
          <a:bodyPr/>
          <a:lstStyle/>
          <a:p>
            <a:fld id="{FBBB21EA-E853-428D-88D7-DBE7E23501EB}" type="datetimeFigureOut">
              <a:rPr lang="es-MX" smtClean="0"/>
              <a:t>03/11/2017</a:t>
            </a:fld>
            <a:endParaRPr lang="es-MX"/>
          </a:p>
        </p:txBody>
      </p:sp>
      <p:sp>
        <p:nvSpPr>
          <p:cNvPr id="6" name="Footer Placeholder 5">
            <a:extLst>
              <a:ext uri="{FF2B5EF4-FFF2-40B4-BE49-F238E27FC236}">
                <a16:creationId xmlns:a16="http://schemas.microsoft.com/office/drawing/2014/main" id="{7693EAEB-EEE6-46FF-8E2F-1B6F0E5A090B}"/>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020E3902-A99A-4B1E-9A7F-ED115135D2D8}"/>
              </a:ext>
            </a:extLst>
          </p:cNvPr>
          <p:cNvSpPr>
            <a:spLocks noGrp="1"/>
          </p:cNvSpPr>
          <p:nvPr>
            <p:ph type="sldNum" sz="quarter" idx="12"/>
          </p:nvPr>
        </p:nvSpPr>
        <p:spPr/>
        <p:txBody>
          <a:bodyPr/>
          <a:lstStyle/>
          <a:p>
            <a:fld id="{A358B26D-63D3-43F6-A520-C8F9D1AD6731}" type="slidenum">
              <a:rPr lang="es-MX" smtClean="0"/>
              <a:t>‹#›</a:t>
            </a:fld>
            <a:endParaRPr lang="es-MX"/>
          </a:p>
        </p:txBody>
      </p:sp>
    </p:spTree>
    <p:extLst>
      <p:ext uri="{BB962C8B-B14F-4D97-AF65-F5344CB8AC3E}">
        <p14:creationId xmlns:p14="http://schemas.microsoft.com/office/powerpoint/2010/main" val="114280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59C41-A093-4CA1-84E0-CB10F6B4AF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C077B206-8AA9-4966-BFD2-06B2F5FCD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D1954FEB-5414-4219-A664-36420C057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B21EA-E853-428D-88D7-DBE7E23501EB}" type="datetimeFigureOut">
              <a:rPr lang="es-MX" smtClean="0"/>
              <a:t>03/11/2017</a:t>
            </a:fld>
            <a:endParaRPr lang="es-MX"/>
          </a:p>
        </p:txBody>
      </p:sp>
      <p:sp>
        <p:nvSpPr>
          <p:cNvPr id="5" name="Footer Placeholder 4">
            <a:extLst>
              <a:ext uri="{FF2B5EF4-FFF2-40B4-BE49-F238E27FC236}">
                <a16:creationId xmlns:a16="http://schemas.microsoft.com/office/drawing/2014/main" id="{700CAC14-915C-4695-9B9A-9914CFD09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C0CF4CFB-3600-414B-AD53-08E92C5061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8B26D-63D3-43F6-A520-C8F9D1AD6731}" type="slidenum">
              <a:rPr lang="es-MX" smtClean="0"/>
              <a:t>‹#›</a:t>
            </a:fld>
            <a:endParaRPr lang="es-MX"/>
          </a:p>
        </p:txBody>
      </p:sp>
    </p:spTree>
    <p:extLst>
      <p:ext uri="{BB962C8B-B14F-4D97-AF65-F5344CB8AC3E}">
        <p14:creationId xmlns:p14="http://schemas.microsoft.com/office/powerpoint/2010/main" val="1689312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AF539-D8DF-4D14-8EE3-F00D6DF8C27F}"/>
              </a:ext>
            </a:extLst>
          </p:cNvPr>
          <p:cNvSpPr txBox="1"/>
          <p:nvPr/>
        </p:nvSpPr>
        <p:spPr>
          <a:xfrm>
            <a:off x="4226560" y="426720"/>
            <a:ext cx="3434080" cy="369332"/>
          </a:xfrm>
          <a:prstGeom prst="rect">
            <a:avLst/>
          </a:prstGeom>
          <a:noFill/>
        </p:spPr>
        <p:txBody>
          <a:bodyPr wrap="square" rtlCol="0">
            <a:spAutoFit/>
          </a:bodyPr>
          <a:lstStyle/>
          <a:p>
            <a:r>
              <a:rPr lang="en-GB" dirty="0"/>
              <a:t>Public Involvement Group </a:t>
            </a:r>
            <a:r>
              <a:rPr lang="en-GB" dirty="0" err="1"/>
              <a:t>Start-UP</a:t>
            </a:r>
            <a:endParaRPr lang="es-MX" dirty="0"/>
          </a:p>
        </p:txBody>
      </p:sp>
      <p:sp>
        <p:nvSpPr>
          <p:cNvPr id="3" name="TextBox 2">
            <a:extLst>
              <a:ext uri="{FF2B5EF4-FFF2-40B4-BE49-F238E27FC236}">
                <a16:creationId xmlns:a16="http://schemas.microsoft.com/office/drawing/2014/main" id="{69755330-D171-4B23-B243-FC1401BD13EB}"/>
              </a:ext>
            </a:extLst>
          </p:cNvPr>
          <p:cNvSpPr txBox="1"/>
          <p:nvPr/>
        </p:nvSpPr>
        <p:spPr>
          <a:xfrm>
            <a:off x="1221515" y="1018036"/>
            <a:ext cx="3449662" cy="369332"/>
          </a:xfrm>
          <a:prstGeom prst="rect">
            <a:avLst/>
          </a:prstGeom>
          <a:noFill/>
        </p:spPr>
        <p:txBody>
          <a:bodyPr wrap="none" rtlCol="0">
            <a:spAutoFit/>
          </a:bodyPr>
          <a:lstStyle/>
          <a:p>
            <a:r>
              <a:rPr lang="en-GB" dirty="0"/>
              <a:t>Interested in making a difference?</a:t>
            </a:r>
            <a:endParaRPr lang="es-MX" dirty="0"/>
          </a:p>
        </p:txBody>
      </p:sp>
      <p:sp>
        <p:nvSpPr>
          <p:cNvPr id="4" name="TextBox 3">
            <a:extLst>
              <a:ext uri="{FF2B5EF4-FFF2-40B4-BE49-F238E27FC236}">
                <a16:creationId xmlns:a16="http://schemas.microsoft.com/office/drawing/2014/main" id="{0ACDA88D-7117-46EE-99B6-383A70EF5538}"/>
              </a:ext>
            </a:extLst>
          </p:cNvPr>
          <p:cNvSpPr txBox="1"/>
          <p:nvPr/>
        </p:nvSpPr>
        <p:spPr>
          <a:xfrm>
            <a:off x="1644242" y="2483141"/>
            <a:ext cx="3837269" cy="369332"/>
          </a:xfrm>
          <a:prstGeom prst="rect">
            <a:avLst/>
          </a:prstGeom>
          <a:noFill/>
        </p:spPr>
        <p:txBody>
          <a:bodyPr wrap="none" rtlCol="0">
            <a:spAutoFit/>
          </a:bodyPr>
          <a:lstStyle/>
          <a:p>
            <a:r>
              <a:rPr lang="en-GB" dirty="0"/>
              <a:t>Want to have a say in clinical research?</a:t>
            </a:r>
            <a:endParaRPr lang="es-MX" dirty="0"/>
          </a:p>
        </p:txBody>
      </p:sp>
      <p:sp>
        <p:nvSpPr>
          <p:cNvPr id="5" name="TextBox 4">
            <a:extLst>
              <a:ext uri="{FF2B5EF4-FFF2-40B4-BE49-F238E27FC236}">
                <a16:creationId xmlns:a16="http://schemas.microsoft.com/office/drawing/2014/main" id="{0432A7C8-12A6-470D-86FC-6B75CBDD85D7}"/>
              </a:ext>
            </a:extLst>
          </p:cNvPr>
          <p:cNvSpPr txBox="1"/>
          <p:nvPr/>
        </p:nvSpPr>
        <p:spPr>
          <a:xfrm>
            <a:off x="4018327" y="1629415"/>
            <a:ext cx="4153573" cy="646331"/>
          </a:xfrm>
          <a:prstGeom prst="rect">
            <a:avLst/>
          </a:prstGeom>
          <a:noFill/>
        </p:spPr>
        <p:txBody>
          <a:bodyPr wrap="none" rtlCol="0">
            <a:spAutoFit/>
          </a:bodyPr>
          <a:lstStyle/>
          <a:p>
            <a:r>
              <a:rPr lang="en-GB" dirty="0"/>
              <a:t>Feel that the information given to patients</a:t>
            </a:r>
          </a:p>
          <a:p>
            <a:r>
              <a:rPr lang="en-GB" dirty="0"/>
              <a:t>is not enough? </a:t>
            </a:r>
            <a:endParaRPr lang="es-MX" dirty="0"/>
          </a:p>
        </p:txBody>
      </p:sp>
      <p:sp>
        <p:nvSpPr>
          <p:cNvPr id="6" name="TextBox 5">
            <a:extLst>
              <a:ext uri="{FF2B5EF4-FFF2-40B4-BE49-F238E27FC236}">
                <a16:creationId xmlns:a16="http://schemas.microsoft.com/office/drawing/2014/main" id="{44C2704C-1716-413A-8843-20A55C02F695}"/>
              </a:ext>
            </a:extLst>
          </p:cNvPr>
          <p:cNvSpPr txBox="1"/>
          <p:nvPr/>
        </p:nvSpPr>
        <p:spPr>
          <a:xfrm>
            <a:off x="3414319" y="3322040"/>
            <a:ext cx="5483489" cy="369332"/>
          </a:xfrm>
          <a:prstGeom prst="rect">
            <a:avLst/>
          </a:prstGeom>
          <a:noFill/>
        </p:spPr>
        <p:txBody>
          <a:bodyPr wrap="none" rtlCol="0">
            <a:spAutoFit/>
          </a:bodyPr>
          <a:lstStyle/>
          <a:p>
            <a:r>
              <a:rPr lang="en-GB" dirty="0"/>
              <a:t>Try being part of an innovative Public Involvement group</a:t>
            </a:r>
            <a:endParaRPr lang="es-MX" dirty="0"/>
          </a:p>
        </p:txBody>
      </p:sp>
      <p:sp>
        <p:nvSpPr>
          <p:cNvPr id="7" name="TextBox 6">
            <a:extLst>
              <a:ext uri="{FF2B5EF4-FFF2-40B4-BE49-F238E27FC236}">
                <a16:creationId xmlns:a16="http://schemas.microsoft.com/office/drawing/2014/main" id="{4CFFC941-3057-4136-B834-63EAD332BC59}"/>
              </a:ext>
            </a:extLst>
          </p:cNvPr>
          <p:cNvSpPr txBox="1"/>
          <p:nvPr/>
        </p:nvSpPr>
        <p:spPr>
          <a:xfrm>
            <a:off x="922789" y="4009938"/>
            <a:ext cx="7284751" cy="369332"/>
          </a:xfrm>
          <a:prstGeom prst="rect">
            <a:avLst/>
          </a:prstGeom>
          <a:noFill/>
        </p:spPr>
        <p:txBody>
          <a:bodyPr wrap="none" rtlCol="0">
            <a:spAutoFit/>
          </a:bodyPr>
          <a:lstStyle/>
          <a:p>
            <a:r>
              <a:rPr lang="en-GB" dirty="0"/>
              <a:t>Join our market study session this Friday 10 from 3-5 pm an win up to £20</a:t>
            </a:r>
            <a:endParaRPr lang="es-MX" dirty="0"/>
          </a:p>
        </p:txBody>
      </p:sp>
      <p:sp>
        <p:nvSpPr>
          <p:cNvPr id="8" name="TextBox 7">
            <a:extLst>
              <a:ext uri="{FF2B5EF4-FFF2-40B4-BE49-F238E27FC236}">
                <a16:creationId xmlns:a16="http://schemas.microsoft.com/office/drawing/2014/main" id="{43DE51A3-82C4-45C7-8BCF-DE2EE66753A4}"/>
              </a:ext>
            </a:extLst>
          </p:cNvPr>
          <p:cNvSpPr txBox="1"/>
          <p:nvPr/>
        </p:nvSpPr>
        <p:spPr>
          <a:xfrm>
            <a:off x="447599" y="4778296"/>
            <a:ext cx="6188093" cy="1200329"/>
          </a:xfrm>
          <a:prstGeom prst="rect">
            <a:avLst/>
          </a:prstGeom>
          <a:noFill/>
        </p:spPr>
        <p:txBody>
          <a:bodyPr wrap="square" rtlCol="0">
            <a:spAutoFit/>
          </a:bodyPr>
          <a:lstStyle/>
          <a:p>
            <a:r>
              <a:rPr lang="en-GB" dirty="0"/>
              <a:t>Easy work: make comments about information intended for the patients, learn how to structure your feedback to maximise the effect of your work, answer some surveys to assess how well the documents explained the information.  </a:t>
            </a:r>
            <a:endParaRPr lang="es-MX" dirty="0"/>
          </a:p>
        </p:txBody>
      </p:sp>
      <p:sp>
        <p:nvSpPr>
          <p:cNvPr id="9" name="TextBox 8">
            <a:extLst>
              <a:ext uri="{FF2B5EF4-FFF2-40B4-BE49-F238E27FC236}">
                <a16:creationId xmlns:a16="http://schemas.microsoft.com/office/drawing/2014/main" id="{273ACB5C-B5CA-4A4D-96D7-F83FAC87DBD7}"/>
              </a:ext>
            </a:extLst>
          </p:cNvPr>
          <p:cNvSpPr txBox="1"/>
          <p:nvPr/>
        </p:nvSpPr>
        <p:spPr>
          <a:xfrm>
            <a:off x="7885652" y="4874004"/>
            <a:ext cx="3959604" cy="646331"/>
          </a:xfrm>
          <a:prstGeom prst="rect">
            <a:avLst/>
          </a:prstGeom>
          <a:noFill/>
        </p:spPr>
        <p:txBody>
          <a:bodyPr wrap="square" rtlCol="0">
            <a:spAutoFit/>
          </a:bodyPr>
          <a:lstStyle/>
          <a:p>
            <a:r>
              <a:rPr lang="en-GB" dirty="0"/>
              <a:t>Limited to the first 5 persons, join us by visiting one-pager.com/carpi</a:t>
            </a:r>
            <a:endParaRPr lang="es-MX" dirty="0"/>
          </a:p>
        </p:txBody>
      </p:sp>
    </p:spTree>
    <p:extLst>
      <p:ext uri="{BB962C8B-B14F-4D97-AF65-F5344CB8AC3E}">
        <p14:creationId xmlns:p14="http://schemas.microsoft.com/office/powerpoint/2010/main" val="3976114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4380</TotalTime>
  <Words>111</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 Sanchez F.</dc:creator>
  <cp:lastModifiedBy>Santos Sanchez F.</cp:lastModifiedBy>
  <cp:revision>4</cp:revision>
  <dcterms:created xsi:type="dcterms:W3CDTF">2017-11-03T15:24:55Z</dcterms:created>
  <dcterms:modified xsi:type="dcterms:W3CDTF">2017-11-06T16:25:14Z</dcterms:modified>
</cp:coreProperties>
</file>