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21386800" cy="30279975"/>
  <p:notesSz cx="6797675" cy="9926638"/>
  <p:defaultTextStyle>
    <a:defPPr>
      <a:defRPr lang="en-US"/>
    </a:defPPr>
    <a:lvl1pPr algn="l" defTabSz="2951163" rtl="0" fontAlgn="base">
      <a:spcBef>
        <a:spcPct val="0"/>
      </a:spcBef>
      <a:spcAft>
        <a:spcPct val="0"/>
      </a:spcAft>
      <a:defRPr sz="5800" kern="1200">
        <a:solidFill>
          <a:schemeClr val="tx1"/>
        </a:solidFill>
        <a:latin typeface="Arial" pitchFamily="34" charset="0"/>
        <a:ea typeface="+mn-ea"/>
        <a:cs typeface="+mn-cs"/>
      </a:defRPr>
    </a:lvl1pPr>
    <a:lvl2pPr marL="1474788" indent="-1017588" algn="l" defTabSz="2951163" rtl="0" fontAlgn="base">
      <a:spcBef>
        <a:spcPct val="0"/>
      </a:spcBef>
      <a:spcAft>
        <a:spcPct val="0"/>
      </a:spcAft>
      <a:defRPr sz="5800" kern="1200">
        <a:solidFill>
          <a:schemeClr val="tx1"/>
        </a:solidFill>
        <a:latin typeface="Arial" pitchFamily="34" charset="0"/>
        <a:ea typeface="+mn-ea"/>
        <a:cs typeface="+mn-cs"/>
      </a:defRPr>
    </a:lvl2pPr>
    <a:lvl3pPr marL="2951163" indent="-2036763" algn="l" defTabSz="2951163" rtl="0" fontAlgn="base">
      <a:spcBef>
        <a:spcPct val="0"/>
      </a:spcBef>
      <a:spcAft>
        <a:spcPct val="0"/>
      </a:spcAft>
      <a:defRPr sz="5800" kern="1200">
        <a:solidFill>
          <a:schemeClr val="tx1"/>
        </a:solidFill>
        <a:latin typeface="Arial" pitchFamily="34" charset="0"/>
        <a:ea typeface="+mn-ea"/>
        <a:cs typeface="+mn-cs"/>
      </a:defRPr>
    </a:lvl3pPr>
    <a:lvl4pPr marL="4427538" indent="-3055938" algn="l" defTabSz="2951163" rtl="0" fontAlgn="base">
      <a:spcBef>
        <a:spcPct val="0"/>
      </a:spcBef>
      <a:spcAft>
        <a:spcPct val="0"/>
      </a:spcAft>
      <a:defRPr sz="5800" kern="1200">
        <a:solidFill>
          <a:schemeClr val="tx1"/>
        </a:solidFill>
        <a:latin typeface="Arial" pitchFamily="34" charset="0"/>
        <a:ea typeface="+mn-ea"/>
        <a:cs typeface="+mn-cs"/>
      </a:defRPr>
    </a:lvl4pPr>
    <a:lvl5pPr marL="5903913" indent="-4075113" algn="l" defTabSz="2951163" rtl="0" fontAlgn="base">
      <a:spcBef>
        <a:spcPct val="0"/>
      </a:spcBef>
      <a:spcAft>
        <a:spcPct val="0"/>
      </a:spcAft>
      <a:defRPr sz="5800" kern="1200">
        <a:solidFill>
          <a:schemeClr val="tx1"/>
        </a:solidFill>
        <a:latin typeface="Arial" pitchFamily="34" charset="0"/>
        <a:ea typeface="+mn-ea"/>
        <a:cs typeface="+mn-cs"/>
      </a:defRPr>
    </a:lvl5pPr>
    <a:lvl6pPr marL="2286000" algn="l" defTabSz="914400" rtl="0" eaLnBrk="1" latinLnBrk="0" hangingPunct="1">
      <a:defRPr sz="5800" kern="1200">
        <a:solidFill>
          <a:schemeClr val="tx1"/>
        </a:solidFill>
        <a:latin typeface="Arial" pitchFamily="34" charset="0"/>
        <a:ea typeface="+mn-ea"/>
        <a:cs typeface="+mn-cs"/>
      </a:defRPr>
    </a:lvl6pPr>
    <a:lvl7pPr marL="2743200" algn="l" defTabSz="914400" rtl="0" eaLnBrk="1" latinLnBrk="0" hangingPunct="1">
      <a:defRPr sz="5800" kern="1200">
        <a:solidFill>
          <a:schemeClr val="tx1"/>
        </a:solidFill>
        <a:latin typeface="Arial" pitchFamily="34" charset="0"/>
        <a:ea typeface="+mn-ea"/>
        <a:cs typeface="+mn-cs"/>
      </a:defRPr>
    </a:lvl7pPr>
    <a:lvl8pPr marL="3200400" algn="l" defTabSz="914400" rtl="0" eaLnBrk="1" latinLnBrk="0" hangingPunct="1">
      <a:defRPr sz="5800" kern="1200">
        <a:solidFill>
          <a:schemeClr val="tx1"/>
        </a:solidFill>
        <a:latin typeface="Arial" pitchFamily="34" charset="0"/>
        <a:ea typeface="+mn-ea"/>
        <a:cs typeface="+mn-cs"/>
      </a:defRPr>
    </a:lvl8pPr>
    <a:lvl9pPr marL="3657600" algn="l" defTabSz="914400" rtl="0" eaLnBrk="1" latinLnBrk="0" hangingPunct="1">
      <a:defRPr sz="5800"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9537">
          <p15:clr>
            <a:srgbClr val="A4A3A4"/>
          </p15:clr>
        </p15:guide>
        <p15:guide id="2" pos="67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7D2B"/>
    <a:srgbClr val="003399"/>
    <a:srgbClr val="385D8A"/>
    <a:srgbClr val="86191C"/>
    <a:srgbClr val="037ECA"/>
    <a:srgbClr val="FFFFFF"/>
    <a:srgbClr val="2A5A82"/>
    <a:srgbClr val="1E405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80" autoAdjust="0"/>
    <p:restoredTop sz="95179"/>
  </p:normalViewPr>
  <p:slideViewPr>
    <p:cSldViewPr>
      <p:cViewPr>
        <p:scale>
          <a:sx n="30" d="100"/>
          <a:sy n="30" d="100"/>
        </p:scale>
        <p:origin x="600" y="24"/>
      </p:cViewPr>
      <p:guideLst>
        <p:guide orient="horz" pos="9537"/>
        <p:guide pos="673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010" y="9406420"/>
            <a:ext cx="18178780" cy="6490569"/>
          </a:xfrm>
        </p:spPr>
        <p:txBody>
          <a:bodyPr/>
          <a:lstStyle/>
          <a:p>
            <a:r>
              <a:rPr lang="en-US" smtClean="0"/>
              <a:t>Click to edit Master title style</a:t>
            </a:r>
            <a:endParaRPr lang="en-US"/>
          </a:p>
        </p:txBody>
      </p:sp>
      <p:sp>
        <p:nvSpPr>
          <p:cNvPr id="3" name="Subtitle 2"/>
          <p:cNvSpPr>
            <a:spLocks noGrp="1"/>
          </p:cNvSpPr>
          <p:nvPr>
            <p:ph type="subTitle" idx="1"/>
          </p:nvPr>
        </p:nvSpPr>
        <p:spPr>
          <a:xfrm>
            <a:off x="3208020" y="17158652"/>
            <a:ext cx="14970760" cy="7738216"/>
          </a:xfrm>
        </p:spPr>
        <p:txBody>
          <a:bodyPr/>
          <a:lstStyle>
            <a:lvl1pPr marL="0" indent="0" algn="ctr">
              <a:buNone/>
              <a:defRPr>
                <a:solidFill>
                  <a:schemeClr val="tx1">
                    <a:tint val="75000"/>
                  </a:schemeClr>
                </a:solidFill>
              </a:defRPr>
            </a:lvl1pPr>
            <a:lvl2pPr marL="1476162" indent="0" algn="ctr">
              <a:buNone/>
              <a:defRPr>
                <a:solidFill>
                  <a:schemeClr val="tx1">
                    <a:tint val="75000"/>
                  </a:schemeClr>
                </a:solidFill>
              </a:defRPr>
            </a:lvl2pPr>
            <a:lvl3pPr marL="2952323" indent="0" algn="ctr">
              <a:buNone/>
              <a:defRPr>
                <a:solidFill>
                  <a:schemeClr val="tx1">
                    <a:tint val="75000"/>
                  </a:schemeClr>
                </a:solidFill>
              </a:defRPr>
            </a:lvl3pPr>
            <a:lvl4pPr marL="4428485" indent="0" algn="ctr">
              <a:buNone/>
              <a:defRPr>
                <a:solidFill>
                  <a:schemeClr val="tx1">
                    <a:tint val="75000"/>
                  </a:schemeClr>
                </a:solidFill>
              </a:defRPr>
            </a:lvl4pPr>
            <a:lvl5pPr marL="5904647" indent="0" algn="ctr">
              <a:buNone/>
              <a:defRPr>
                <a:solidFill>
                  <a:schemeClr val="tx1">
                    <a:tint val="75000"/>
                  </a:schemeClr>
                </a:solidFill>
              </a:defRPr>
            </a:lvl5pPr>
            <a:lvl6pPr marL="7380808" indent="0" algn="ctr">
              <a:buNone/>
              <a:defRPr>
                <a:solidFill>
                  <a:schemeClr val="tx1">
                    <a:tint val="75000"/>
                  </a:schemeClr>
                </a:solidFill>
              </a:defRPr>
            </a:lvl6pPr>
            <a:lvl7pPr marL="8856970" indent="0" algn="ctr">
              <a:buNone/>
              <a:defRPr>
                <a:solidFill>
                  <a:schemeClr val="tx1">
                    <a:tint val="75000"/>
                  </a:schemeClr>
                </a:solidFill>
              </a:defRPr>
            </a:lvl7pPr>
            <a:lvl8pPr marL="10333131" indent="0" algn="ctr">
              <a:buNone/>
              <a:defRPr>
                <a:solidFill>
                  <a:schemeClr val="tx1">
                    <a:tint val="75000"/>
                  </a:schemeClr>
                </a:solidFill>
              </a:defRPr>
            </a:lvl8pPr>
            <a:lvl9pPr marL="11809293"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D9B46D48-7FF0-4296-95C3-925F5D127F55}" type="datetimeFigureOut">
              <a:rPr lang="en-US"/>
              <a:pPr>
                <a:defRPr/>
              </a:pPr>
              <a:t>7/24/2018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158D221-530B-423B-A9FB-3708475C970D}"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605E0E2-988B-487E-9559-434A269FBE70}" type="datetimeFigureOut">
              <a:rPr lang="en-US"/>
              <a:pPr>
                <a:defRPr/>
              </a:pPr>
              <a:t>7/24/2018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B15E058-65A6-47E5-8A44-E80DF396A64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505430" y="1212605"/>
            <a:ext cx="4812030" cy="2583610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69340" y="1212605"/>
            <a:ext cx="14079643" cy="2583610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507FDBD-8D2E-4E64-BF71-3387C6F884B2}" type="datetimeFigureOut">
              <a:rPr lang="en-US"/>
              <a:pPr>
                <a:defRPr/>
              </a:pPr>
              <a:t>7/24/2018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1306F1B-BCE3-4C25-80B4-B354178D999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7B7F76F-D791-458C-A1B6-CEB7A95F7599}" type="datetimeFigureOut">
              <a:rPr lang="en-US"/>
              <a:pPr>
                <a:defRPr/>
              </a:pPr>
              <a:t>7/24/2018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F55092F-914D-42BB-A2E0-DAA9760094B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89410" y="19457690"/>
            <a:ext cx="18178780" cy="6013939"/>
          </a:xfrm>
        </p:spPr>
        <p:txBody>
          <a:bodyPr anchor="t"/>
          <a:lstStyle>
            <a:lvl1pPr algn="l">
              <a:defRPr sz="12900" b="1" cap="all"/>
            </a:lvl1pPr>
          </a:lstStyle>
          <a:p>
            <a:r>
              <a:rPr lang="en-US" smtClean="0"/>
              <a:t>Click to edit Master title style</a:t>
            </a:r>
            <a:endParaRPr lang="en-US"/>
          </a:p>
        </p:txBody>
      </p:sp>
      <p:sp>
        <p:nvSpPr>
          <p:cNvPr id="3" name="Text Placeholder 2"/>
          <p:cNvSpPr>
            <a:spLocks noGrp="1"/>
          </p:cNvSpPr>
          <p:nvPr>
            <p:ph type="body" idx="1"/>
          </p:nvPr>
        </p:nvSpPr>
        <p:spPr>
          <a:xfrm>
            <a:off x="1689410" y="12833948"/>
            <a:ext cx="18178780" cy="6623742"/>
          </a:xfrm>
        </p:spPr>
        <p:txBody>
          <a:bodyPr anchor="b"/>
          <a:lstStyle>
            <a:lvl1pPr marL="0" indent="0">
              <a:buNone/>
              <a:defRPr sz="6500">
                <a:solidFill>
                  <a:schemeClr val="tx1">
                    <a:tint val="75000"/>
                  </a:schemeClr>
                </a:solidFill>
              </a:defRPr>
            </a:lvl1pPr>
            <a:lvl2pPr marL="1476162" indent="0">
              <a:buNone/>
              <a:defRPr sz="5800">
                <a:solidFill>
                  <a:schemeClr val="tx1">
                    <a:tint val="75000"/>
                  </a:schemeClr>
                </a:solidFill>
              </a:defRPr>
            </a:lvl2pPr>
            <a:lvl3pPr marL="2952323" indent="0">
              <a:buNone/>
              <a:defRPr sz="5200">
                <a:solidFill>
                  <a:schemeClr val="tx1">
                    <a:tint val="75000"/>
                  </a:schemeClr>
                </a:solidFill>
              </a:defRPr>
            </a:lvl3pPr>
            <a:lvl4pPr marL="4428485" indent="0">
              <a:buNone/>
              <a:defRPr sz="4500">
                <a:solidFill>
                  <a:schemeClr val="tx1">
                    <a:tint val="75000"/>
                  </a:schemeClr>
                </a:solidFill>
              </a:defRPr>
            </a:lvl4pPr>
            <a:lvl5pPr marL="5904647" indent="0">
              <a:buNone/>
              <a:defRPr sz="4500">
                <a:solidFill>
                  <a:schemeClr val="tx1">
                    <a:tint val="75000"/>
                  </a:schemeClr>
                </a:solidFill>
              </a:defRPr>
            </a:lvl5pPr>
            <a:lvl6pPr marL="7380808" indent="0">
              <a:buNone/>
              <a:defRPr sz="4500">
                <a:solidFill>
                  <a:schemeClr val="tx1">
                    <a:tint val="75000"/>
                  </a:schemeClr>
                </a:solidFill>
              </a:defRPr>
            </a:lvl6pPr>
            <a:lvl7pPr marL="8856970" indent="0">
              <a:buNone/>
              <a:defRPr sz="4500">
                <a:solidFill>
                  <a:schemeClr val="tx1">
                    <a:tint val="75000"/>
                  </a:schemeClr>
                </a:solidFill>
              </a:defRPr>
            </a:lvl7pPr>
            <a:lvl8pPr marL="10333131" indent="0">
              <a:buNone/>
              <a:defRPr sz="4500">
                <a:solidFill>
                  <a:schemeClr val="tx1">
                    <a:tint val="75000"/>
                  </a:schemeClr>
                </a:solidFill>
              </a:defRPr>
            </a:lvl8pPr>
            <a:lvl9pPr marL="11809293" indent="0">
              <a:buNone/>
              <a:defRPr sz="4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44FF0A45-2803-48FC-A5D7-8EFCCD112968}" type="datetimeFigureOut">
              <a:rPr lang="en-US"/>
              <a:pPr>
                <a:defRPr/>
              </a:pPr>
              <a:t>7/24/2018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B0B8936-3951-4963-9EED-383A10B04A2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69340" y="7065330"/>
            <a:ext cx="9445837" cy="19983384"/>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871623" y="7065330"/>
            <a:ext cx="9445837" cy="19983384"/>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C785BD0E-AEB8-4532-8D6D-105703FC3CE7}" type="datetimeFigureOut">
              <a:rPr lang="en-US"/>
              <a:pPr>
                <a:defRPr/>
              </a:pPr>
              <a:t>7/24/2018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70BAB8E-2F3A-4861-9614-35F65D4F91D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69340" y="6777950"/>
            <a:ext cx="9449551" cy="2824727"/>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lang="en-US" smtClean="0"/>
              <a:t>Click to edit Master text styles</a:t>
            </a:r>
          </a:p>
        </p:txBody>
      </p:sp>
      <p:sp>
        <p:nvSpPr>
          <p:cNvPr id="4" name="Content Placeholder 3"/>
          <p:cNvSpPr>
            <a:spLocks noGrp="1"/>
          </p:cNvSpPr>
          <p:nvPr>
            <p:ph sz="half" idx="2"/>
          </p:nvPr>
        </p:nvSpPr>
        <p:spPr>
          <a:xfrm>
            <a:off x="1069340" y="9602677"/>
            <a:ext cx="9449551" cy="17446034"/>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0864198" y="6777950"/>
            <a:ext cx="9453263" cy="2824727"/>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lang="en-US" smtClean="0"/>
              <a:t>Click to edit Master text styles</a:t>
            </a:r>
          </a:p>
        </p:txBody>
      </p:sp>
      <p:sp>
        <p:nvSpPr>
          <p:cNvPr id="6" name="Content Placeholder 5"/>
          <p:cNvSpPr>
            <a:spLocks noGrp="1"/>
          </p:cNvSpPr>
          <p:nvPr>
            <p:ph sz="quarter" idx="4"/>
          </p:nvPr>
        </p:nvSpPr>
        <p:spPr>
          <a:xfrm>
            <a:off x="10864198" y="9602677"/>
            <a:ext cx="9453263" cy="17446034"/>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AFFD46D5-2B23-402B-BB00-0D179629670B}" type="datetimeFigureOut">
              <a:rPr lang="en-US"/>
              <a:pPr>
                <a:defRPr/>
              </a:pPr>
              <a:t>7/24/2018</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834A9838-A076-4CB3-B9EC-EEADFC8585E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03732E41-C18D-48B9-82ED-E84F0883D417}" type="datetimeFigureOut">
              <a:rPr lang="en-US"/>
              <a:pPr>
                <a:defRPr/>
              </a:pPr>
              <a:t>7/24/2018</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A8649576-42BB-4FD8-ACCC-9A46E6F7652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F996F29-B02A-42B3-B755-4C49D82CC14B}" type="datetimeFigureOut">
              <a:rPr lang="en-US"/>
              <a:pPr>
                <a:defRPr/>
              </a:pPr>
              <a:t>7/24/2018</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680CE348-1D84-4C25-BA02-51C183728828}"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9341" y="1205591"/>
            <a:ext cx="7036110" cy="5130774"/>
          </a:xfrm>
        </p:spPr>
        <p:txBody>
          <a:bodyPr anchor="b"/>
          <a:lstStyle>
            <a:lvl1pPr algn="l">
              <a:defRPr sz="6500" b="1"/>
            </a:lvl1pPr>
          </a:lstStyle>
          <a:p>
            <a:r>
              <a:rPr lang="en-US" smtClean="0"/>
              <a:t>Click to edit Master title style</a:t>
            </a:r>
            <a:endParaRPr lang="en-US"/>
          </a:p>
        </p:txBody>
      </p:sp>
      <p:sp>
        <p:nvSpPr>
          <p:cNvPr id="3" name="Content Placeholder 2"/>
          <p:cNvSpPr>
            <a:spLocks noGrp="1"/>
          </p:cNvSpPr>
          <p:nvPr>
            <p:ph idx="1"/>
          </p:nvPr>
        </p:nvSpPr>
        <p:spPr>
          <a:xfrm>
            <a:off x="8361645" y="1205594"/>
            <a:ext cx="11955815" cy="25843120"/>
          </a:xfrm>
        </p:spPr>
        <p:txBody>
          <a:bodyPr/>
          <a:lstStyle>
            <a:lvl1pPr>
              <a:defRPr sz="10300"/>
            </a:lvl1pPr>
            <a:lvl2pPr>
              <a:defRPr sz="9000"/>
            </a:lvl2pPr>
            <a:lvl3pPr>
              <a:defRPr sz="7700"/>
            </a:lvl3pPr>
            <a:lvl4pPr>
              <a:defRPr sz="6500"/>
            </a:lvl4pPr>
            <a:lvl5pPr>
              <a:defRPr sz="6500"/>
            </a:lvl5pPr>
            <a:lvl6pPr>
              <a:defRPr sz="6500"/>
            </a:lvl6pPr>
            <a:lvl7pPr>
              <a:defRPr sz="6500"/>
            </a:lvl7pPr>
            <a:lvl8pPr>
              <a:defRPr sz="6500"/>
            </a:lvl8pPr>
            <a:lvl9pPr>
              <a:defRPr sz="6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069341" y="6336367"/>
            <a:ext cx="7036110" cy="20712346"/>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A346E74-0B45-4C68-8E39-7178148D61F7}" type="datetimeFigureOut">
              <a:rPr lang="en-US"/>
              <a:pPr>
                <a:defRPr/>
              </a:pPr>
              <a:t>7/24/2018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04A8746-DFDA-459B-A8CA-C0420FD7E343}"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1962" y="21195982"/>
            <a:ext cx="12832080" cy="2502306"/>
          </a:xfrm>
        </p:spPr>
        <p:txBody>
          <a:bodyPr anchor="b"/>
          <a:lstStyle>
            <a:lvl1pPr algn="l">
              <a:defRPr sz="6500" b="1"/>
            </a:lvl1pPr>
          </a:lstStyle>
          <a:p>
            <a:r>
              <a:rPr lang="en-US" smtClean="0"/>
              <a:t>Click to edit Master title style</a:t>
            </a:r>
            <a:endParaRPr lang="en-US"/>
          </a:p>
        </p:txBody>
      </p:sp>
      <p:sp>
        <p:nvSpPr>
          <p:cNvPr id="3" name="Picture Placeholder 2"/>
          <p:cNvSpPr>
            <a:spLocks noGrp="1"/>
          </p:cNvSpPr>
          <p:nvPr>
            <p:ph type="pic" idx="1"/>
          </p:nvPr>
        </p:nvSpPr>
        <p:spPr>
          <a:xfrm>
            <a:off x="4191962" y="2705572"/>
            <a:ext cx="12832080" cy="18167985"/>
          </a:xfrm>
        </p:spPr>
        <p:txBody>
          <a:bodyPr rtlCol="0">
            <a:normAutofit/>
          </a:bodyPr>
          <a:lstStyle>
            <a:lvl1pPr marL="0" indent="0">
              <a:buNone/>
              <a:defRPr sz="10300"/>
            </a:lvl1pPr>
            <a:lvl2pPr marL="1476162" indent="0">
              <a:buNone/>
              <a:defRPr sz="9000"/>
            </a:lvl2pPr>
            <a:lvl3pPr marL="2952323" indent="0">
              <a:buNone/>
              <a:defRPr sz="7700"/>
            </a:lvl3pPr>
            <a:lvl4pPr marL="4428485" indent="0">
              <a:buNone/>
              <a:defRPr sz="6500"/>
            </a:lvl4pPr>
            <a:lvl5pPr marL="5904647" indent="0">
              <a:buNone/>
              <a:defRPr sz="6500"/>
            </a:lvl5pPr>
            <a:lvl6pPr marL="7380808" indent="0">
              <a:buNone/>
              <a:defRPr sz="6500"/>
            </a:lvl6pPr>
            <a:lvl7pPr marL="8856970" indent="0">
              <a:buNone/>
              <a:defRPr sz="6500"/>
            </a:lvl7pPr>
            <a:lvl8pPr marL="10333131" indent="0">
              <a:buNone/>
              <a:defRPr sz="6500"/>
            </a:lvl8pPr>
            <a:lvl9pPr marL="11809293" indent="0">
              <a:buNone/>
              <a:defRPr sz="6500"/>
            </a:lvl9pPr>
          </a:lstStyle>
          <a:p>
            <a:pPr lvl="0"/>
            <a:endParaRPr lang="en-US" noProof="0"/>
          </a:p>
        </p:txBody>
      </p:sp>
      <p:sp>
        <p:nvSpPr>
          <p:cNvPr id="4" name="Text Placeholder 3"/>
          <p:cNvSpPr>
            <a:spLocks noGrp="1"/>
          </p:cNvSpPr>
          <p:nvPr>
            <p:ph type="body" sz="half" idx="2"/>
          </p:nvPr>
        </p:nvSpPr>
        <p:spPr>
          <a:xfrm>
            <a:off x="4191962" y="23698288"/>
            <a:ext cx="12832080" cy="3553689"/>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CE91670-9858-40EF-899C-A6510533314C}" type="datetimeFigureOut">
              <a:rPr lang="en-US"/>
              <a:pPr>
                <a:defRPr/>
              </a:pPr>
              <a:t>7/24/2018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E47FC78-852A-4B75-9AD2-6B8583FFD5C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069975" y="1212850"/>
            <a:ext cx="19246850" cy="5046663"/>
          </a:xfrm>
          <a:prstGeom prst="rect">
            <a:avLst/>
          </a:prstGeom>
          <a:noFill/>
          <a:ln w="9525">
            <a:noFill/>
            <a:miter lim="800000"/>
            <a:headEnd/>
            <a:tailEnd/>
          </a:ln>
        </p:spPr>
        <p:txBody>
          <a:bodyPr vert="horz" wrap="square" lIns="295232" tIns="147616" rIns="295232" bIns="147616"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1069975" y="7065963"/>
            <a:ext cx="19246850" cy="19983450"/>
          </a:xfrm>
          <a:prstGeom prst="rect">
            <a:avLst/>
          </a:prstGeom>
          <a:noFill/>
          <a:ln w="9525">
            <a:noFill/>
            <a:miter lim="800000"/>
            <a:headEnd/>
            <a:tailEnd/>
          </a:ln>
        </p:spPr>
        <p:txBody>
          <a:bodyPr vert="horz" wrap="square" lIns="295232" tIns="147616" rIns="295232" bIns="14761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1069975" y="28065413"/>
            <a:ext cx="4989513" cy="1611312"/>
          </a:xfrm>
          <a:prstGeom prst="rect">
            <a:avLst/>
          </a:prstGeom>
        </p:spPr>
        <p:txBody>
          <a:bodyPr vert="horz" lIns="295232" tIns="147616" rIns="295232" bIns="147616" rtlCol="0" anchor="ctr"/>
          <a:lstStyle>
            <a:lvl1pPr algn="l" defTabSz="2952323" fontAlgn="auto">
              <a:spcBef>
                <a:spcPts val="0"/>
              </a:spcBef>
              <a:spcAft>
                <a:spcPts val="0"/>
              </a:spcAft>
              <a:defRPr sz="3900">
                <a:solidFill>
                  <a:schemeClr val="tx1">
                    <a:tint val="75000"/>
                  </a:schemeClr>
                </a:solidFill>
                <a:latin typeface="+mn-lt"/>
              </a:defRPr>
            </a:lvl1pPr>
          </a:lstStyle>
          <a:p>
            <a:pPr>
              <a:defRPr/>
            </a:pPr>
            <a:fld id="{CFAA3BFB-F2B3-48D3-A553-C80481774E08}" type="datetimeFigureOut">
              <a:rPr lang="en-US"/>
              <a:pPr>
                <a:defRPr/>
              </a:pPr>
              <a:t>7/24/2018</a:t>
            </a:fld>
            <a:endParaRPr lang="en-US"/>
          </a:p>
        </p:txBody>
      </p:sp>
      <p:sp>
        <p:nvSpPr>
          <p:cNvPr id="5" name="Footer Placeholder 4"/>
          <p:cNvSpPr>
            <a:spLocks noGrp="1"/>
          </p:cNvSpPr>
          <p:nvPr>
            <p:ph type="ftr" sz="quarter" idx="3"/>
          </p:nvPr>
        </p:nvSpPr>
        <p:spPr>
          <a:xfrm>
            <a:off x="7307263" y="28065413"/>
            <a:ext cx="6772275" cy="1611312"/>
          </a:xfrm>
          <a:prstGeom prst="rect">
            <a:avLst/>
          </a:prstGeom>
        </p:spPr>
        <p:txBody>
          <a:bodyPr vert="horz" lIns="295232" tIns="147616" rIns="295232" bIns="147616" rtlCol="0" anchor="ctr"/>
          <a:lstStyle>
            <a:lvl1pPr algn="ctr" defTabSz="2952323" fontAlgn="auto">
              <a:spcBef>
                <a:spcPts val="0"/>
              </a:spcBef>
              <a:spcAft>
                <a:spcPts val="0"/>
              </a:spcAft>
              <a:defRPr sz="39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15327313" y="28065413"/>
            <a:ext cx="4989512" cy="1611312"/>
          </a:xfrm>
          <a:prstGeom prst="rect">
            <a:avLst/>
          </a:prstGeom>
        </p:spPr>
        <p:txBody>
          <a:bodyPr vert="horz" lIns="295232" tIns="147616" rIns="295232" bIns="147616" rtlCol="0" anchor="ctr"/>
          <a:lstStyle>
            <a:lvl1pPr algn="r" defTabSz="2952323" fontAlgn="auto">
              <a:spcBef>
                <a:spcPts val="0"/>
              </a:spcBef>
              <a:spcAft>
                <a:spcPts val="0"/>
              </a:spcAft>
              <a:defRPr sz="3900">
                <a:solidFill>
                  <a:schemeClr val="tx1">
                    <a:tint val="75000"/>
                  </a:schemeClr>
                </a:solidFill>
                <a:latin typeface="+mn-lt"/>
              </a:defRPr>
            </a:lvl1pPr>
          </a:lstStyle>
          <a:p>
            <a:pPr>
              <a:defRPr/>
            </a:pPr>
            <a:fld id="{A90BCE99-1B70-4028-8251-898DC9BED96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51163" rtl="0" eaLnBrk="0" fontAlgn="base" hangingPunct="0">
        <a:spcBef>
          <a:spcPct val="0"/>
        </a:spcBef>
        <a:spcAft>
          <a:spcPct val="0"/>
        </a:spcAft>
        <a:defRPr sz="14200" kern="1200">
          <a:solidFill>
            <a:schemeClr val="tx1"/>
          </a:solidFill>
          <a:latin typeface="+mj-lt"/>
          <a:ea typeface="+mj-ea"/>
          <a:cs typeface="+mj-cs"/>
        </a:defRPr>
      </a:lvl1pPr>
      <a:lvl2pPr algn="ctr" defTabSz="2951163" rtl="0" eaLnBrk="0" fontAlgn="base" hangingPunct="0">
        <a:spcBef>
          <a:spcPct val="0"/>
        </a:spcBef>
        <a:spcAft>
          <a:spcPct val="0"/>
        </a:spcAft>
        <a:defRPr sz="14200">
          <a:solidFill>
            <a:schemeClr val="tx1"/>
          </a:solidFill>
          <a:latin typeface="Calibri" pitchFamily="34" charset="0"/>
        </a:defRPr>
      </a:lvl2pPr>
      <a:lvl3pPr algn="ctr" defTabSz="2951163" rtl="0" eaLnBrk="0" fontAlgn="base" hangingPunct="0">
        <a:spcBef>
          <a:spcPct val="0"/>
        </a:spcBef>
        <a:spcAft>
          <a:spcPct val="0"/>
        </a:spcAft>
        <a:defRPr sz="14200">
          <a:solidFill>
            <a:schemeClr val="tx1"/>
          </a:solidFill>
          <a:latin typeface="Calibri" pitchFamily="34" charset="0"/>
        </a:defRPr>
      </a:lvl3pPr>
      <a:lvl4pPr algn="ctr" defTabSz="2951163" rtl="0" eaLnBrk="0" fontAlgn="base" hangingPunct="0">
        <a:spcBef>
          <a:spcPct val="0"/>
        </a:spcBef>
        <a:spcAft>
          <a:spcPct val="0"/>
        </a:spcAft>
        <a:defRPr sz="14200">
          <a:solidFill>
            <a:schemeClr val="tx1"/>
          </a:solidFill>
          <a:latin typeface="Calibri" pitchFamily="34" charset="0"/>
        </a:defRPr>
      </a:lvl4pPr>
      <a:lvl5pPr algn="ctr" defTabSz="2951163" rtl="0" eaLnBrk="0" fontAlgn="base" hangingPunct="0">
        <a:spcBef>
          <a:spcPct val="0"/>
        </a:spcBef>
        <a:spcAft>
          <a:spcPct val="0"/>
        </a:spcAft>
        <a:defRPr sz="14200">
          <a:solidFill>
            <a:schemeClr val="tx1"/>
          </a:solidFill>
          <a:latin typeface="Calibri" pitchFamily="34" charset="0"/>
        </a:defRPr>
      </a:lvl5pPr>
      <a:lvl6pPr marL="457200" algn="ctr" defTabSz="2951163" rtl="0" fontAlgn="base">
        <a:spcBef>
          <a:spcPct val="0"/>
        </a:spcBef>
        <a:spcAft>
          <a:spcPct val="0"/>
        </a:spcAft>
        <a:defRPr sz="14200">
          <a:solidFill>
            <a:schemeClr val="tx1"/>
          </a:solidFill>
          <a:latin typeface="Calibri" pitchFamily="34" charset="0"/>
        </a:defRPr>
      </a:lvl6pPr>
      <a:lvl7pPr marL="914400" algn="ctr" defTabSz="2951163" rtl="0" fontAlgn="base">
        <a:spcBef>
          <a:spcPct val="0"/>
        </a:spcBef>
        <a:spcAft>
          <a:spcPct val="0"/>
        </a:spcAft>
        <a:defRPr sz="14200">
          <a:solidFill>
            <a:schemeClr val="tx1"/>
          </a:solidFill>
          <a:latin typeface="Calibri" pitchFamily="34" charset="0"/>
        </a:defRPr>
      </a:lvl7pPr>
      <a:lvl8pPr marL="1371600" algn="ctr" defTabSz="2951163" rtl="0" fontAlgn="base">
        <a:spcBef>
          <a:spcPct val="0"/>
        </a:spcBef>
        <a:spcAft>
          <a:spcPct val="0"/>
        </a:spcAft>
        <a:defRPr sz="14200">
          <a:solidFill>
            <a:schemeClr val="tx1"/>
          </a:solidFill>
          <a:latin typeface="Calibri" pitchFamily="34" charset="0"/>
        </a:defRPr>
      </a:lvl8pPr>
      <a:lvl9pPr marL="1828800" algn="ctr" defTabSz="2951163" rtl="0" fontAlgn="base">
        <a:spcBef>
          <a:spcPct val="0"/>
        </a:spcBef>
        <a:spcAft>
          <a:spcPct val="0"/>
        </a:spcAft>
        <a:defRPr sz="14200">
          <a:solidFill>
            <a:schemeClr val="tx1"/>
          </a:solidFill>
          <a:latin typeface="Calibri" pitchFamily="34" charset="0"/>
        </a:defRPr>
      </a:lvl9pPr>
    </p:titleStyle>
    <p:bodyStyle>
      <a:lvl1pPr marL="1106488" indent="-1106488" algn="l" defTabSz="2951163" rtl="0" eaLnBrk="0" fontAlgn="base" hangingPunct="0">
        <a:spcBef>
          <a:spcPct val="20000"/>
        </a:spcBef>
        <a:spcAft>
          <a:spcPct val="0"/>
        </a:spcAft>
        <a:buFont typeface="Arial" pitchFamily="34" charset="0"/>
        <a:buChar char="•"/>
        <a:defRPr sz="10300" kern="1200">
          <a:solidFill>
            <a:schemeClr val="tx1"/>
          </a:solidFill>
          <a:latin typeface="+mn-lt"/>
          <a:ea typeface="+mn-ea"/>
          <a:cs typeface="+mn-cs"/>
        </a:defRPr>
      </a:lvl1pPr>
      <a:lvl2pPr marL="2398713" indent="-922338" algn="l" defTabSz="2951163" rtl="0" eaLnBrk="0" fontAlgn="base" hangingPunct="0">
        <a:spcBef>
          <a:spcPct val="20000"/>
        </a:spcBef>
        <a:spcAft>
          <a:spcPct val="0"/>
        </a:spcAft>
        <a:buFont typeface="Arial" pitchFamily="34" charset="0"/>
        <a:buChar char="–"/>
        <a:defRPr sz="9000" kern="1200">
          <a:solidFill>
            <a:schemeClr val="tx1"/>
          </a:solidFill>
          <a:latin typeface="+mn-lt"/>
          <a:ea typeface="+mn-ea"/>
          <a:cs typeface="+mn-cs"/>
        </a:defRPr>
      </a:lvl2pPr>
      <a:lvl3pPr marL="3689350" indent="-736600" algn="l" defTabSz="2951163" rtl="0" eaLnBrk="0" fontAlgn="base" hangingPunct="0">
        <a:spcBef>
          <a:spcPct val="20000"/>
        </a:spcBef>
        <a:spcAft>
          <a:spcPct val="0"/>
        </a:spcAft>
        <a:buFont typeface="Arial" pitchFamily="34" charset="0"/>
        <a:buChar char="•"/>
        <a:defRPr sz="7700" kern="1200">
          <a:solidFill>
            <a:schemeClr val="tx1"/>
          </a:solidFill>
          <a:latin typeface="+mn-lt"/>
          <a:ea typeface="+mn-ea"/>
          <a:cs typeface="+mn-cs"/>
        </a:defRPr>
      </a:lvl3pPr>
      <a:lvl4pPr marL="5165725" indent="-736600" algn="l" defTabSz="2951163" rtl="0" eaLnBrk="0" fontAlgn="base" hangingPunct="0">
        <a:spcBef>
          <a:spcPct val="20000"/>
        </a:spcBef>
        <a:spcAft>
          <a:spcPct val="0"/>
        </a:spcAft>
        <a:buFont typeface="Arial" pitchFamily="34" charset="0"/>
        <a:buChar char="–"/>
        <a:defRPr sz="6500" kern="1200">
          <a:solidFill>
            <a:schemeClr val="tx1"/>
          </a:solidFill>
          <a:latin typeface="+mn-lt"/>
          <a:ea typeface="+mn-ea"/>
          <a:cs typeface="+mn-cs"/>
        </a:defRPr>
      </a:lvl4pPr>
      <a:lvl5pPr marL="6642100" indent="-736600" algn="l" defTabSz="2951163" rtl="0" eaLnBrk="0" fontAlgn="base" hangingPunct="0">
        <a:spcBef>
          <a:spcPct val="20000"/>
        </a:spcBef>
        <a:spcAft>
          <a:spcPct val="0"/>
        </a:spcAft>
        <a:buFont typeface="Arial" pitchFamily="34" charset="0"/>
        <a:buChar char="»"/>
        <a:defRPr sz="6500" kern="1200">
          <a:solidFill>
            <a:schemeClr val="tx1"/>
          </a:solidFill>
          <a:latin typeface="+mn-lt"/>
          <a:ea typeface="+mn-ea"/>
          <a:cs typeface="+mn-cs"/>
        </a:defRPr>
      </a:lvl5pPr>
      <a:lvl6pPr marL="8118889"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6pPr>
      <a:lvl7pPr marL="9595051"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7pPr>
      <a:lvl8pPr marL="11071212"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8pPr>
      <a:lvl9pPr marL="12547374"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9pPr>
    </p:bodyStyle>
    <p:otherStyle>
      <a:defPPr>
        <a:defRPr lang="en-US"/>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jpe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jpg"/><Relationship Id="rId5" Type="http://schemas.openxmlformats.org/officeDocument/2006/relationships/image" Target="../media/image4.PNG"/><Relationship Id="rId10" Type="http://schemas.openxmlformats.org/officeDocument/2006/relationships/image" Target="../media/image9.emf"/><Relationship Id="rId4" Type="http://schemas.openxmlformats.org/officeDocument/2006/relationships/image" Target="../media/image3.png"/><Relationship Id="rId9" Type="http://schemas.openxmlformats.org/officeDocument/2006/relationships/image" Target="../media/image8.emf"/><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feld 13"/>
          <p:cNvSpPr txBox="1">
            <a:spLocks noChangeArrowheads="1"/>
          </p:cNvSpPr>
          <p:nvPr/>
        </p:nvSpPr>
        <p:spPr bwMode="auto">
          <a:xfrm>
            <a:off x="1854199" y="6458496"/>
            <a:ext cx="8839200" cy="3046988"/>
          </a:xfrm>
          <a:prstGeom prst="rect">
            <a:avLst/>
          </a:prstGeom>
          <a:noFill/>
          <a:ln w="9525">
            <a:noFill/>
            <a:miter lim="800000"/>
            <a:headEnd/>
            <a:tailEnd/>
          </a:ln>
        </p:spPr>
        <p:txBody>
          <a:bodyPr>
            <a:spAutoFit/>
          </a:bodyPr>
          <a:lstStyle/>
          <a:p>
            <a:pPr algn="just"/>
            <a:r>
              <a:rPr lang="en-US" sz="2800" b="1" dirty="0" smtClean="0">
                <a:solidFill>
                  <a:schemeClr val="tx2"/>
                </a:solidFill>
                <a:latin typeface="Microsoft Sans Serif" pitchFamily="34" charset="0"/>
                <a:cs typeface="Microsoft Sans Serif" pitchFamily="34" charset="0"/>
              </a:rPr>
              <a:t>Issues with Patient Information Quality</a:t>
            </a:r>
            <a:endParaRPr lang="en-US" sz="2800" b="1" dirty="0">
              <a:solidFill>
                <a:schemeClr val="tx2"/>
              </a:solidFill>
              <a:latin typeface="Microsoft Sans Serif" pitchFamily="34" charset="0"/>
              <a:cs typeface="Microsoft Sans Serif" pitchFamily="34" charset="0"/>
            </a:endParaRPr>
          </a:p>
          <a:p>
            <a:pPr algn="just"/>
            <a:endParaRPr lang="de-DE" sz="2400" b="1" dirty="0">
              <a:solidFill>
                <a:schemeClr val="tx2"/>
              </a:solidFill>
              <a:latin typeface="Microsoft Sans Serif" pitchFamily="34" charset="0"/>
              <a:cs typeface="Microsoft Sans Serif" pitchFamily="34" charset="0"/>
            </a:endParaRPr>
          </a:p>
          <a:p>
            <a:pPr algn="just"/>
            <a:r>
              <a:rPr lang="en-GB" sz="2800" dirty="0">
                <a:solidFill>
                  <a:schemeClr val="tx2"/>
                </a:solidFill>
                <a:latin typeface="Microsoft Sans Serif" pitchFamily="34" charset="0"/>
                <a:cs typeface="Microsoft Sans Serif" pitchFamily="34" charset="0"/>
              </a:rPr>
              <a:t>The documents used to inform patients about clinical trials have been found lacking. They are badly written, hard to understand and are not read. The role of these documents is essential in enabling informed consent for patients.</a:t>
            </a:r>
          </a:p>
        </p:txBody>
      </p:sp>
      <p:sp>
        <p:nvSpPr>
          <p:cNvPr id="2051" name="Title 1"/>
          <p:cNvSpPr>
            <a:spLocks noGrp="1"/>
          </p:cNvSpPr>
          <p:nvPr>
            <p:ph type="ctrTitle"/>
          </p:nvPr>
        </p:nvSpPr>
        <p:spPr>
          <a:xfrm>
            <a:off x="482599" y="1858775"/>
            <a:ext cx="20421600" cy="2800279"/>
          </a:xfrm>
        </p:spPr>
        <p:txBody>
          <a:bodyPr/>
          <a:lstStyle/>
          <a:p>
            <a:r>
              <a:rPr lang="de-DE" sz="5400" dirty="0" smtClean="0">
                <a:solidFill>
                  <a:srgbClr val="2B5A81"/>
                </a:solidFill>
                <a:latin typeface="Imprint MT Shadow" pitchFamily="82" charset="0"/>
                <a:cs typeface="Microsoft Sans Serif" pitchFamily="34" charset="0"/>
              </a:rPr>
              <a:t/>
            </a:r>
            <a:br>
              <a:rPr lang="de-DE" sz="5400" dirty="0" smtClean="0">
                <a:solidFill>
                  <a:srgbClr val="2B5A81"/>
                </a:solidFill>
                <a:latin typeface="Imprint MT Shadow" pitchFamily="82" charset="0"/>
                <a:cs typeface="Microsoft Sans Serif" pitchFamily="34" charset="0"/>
              </a:rPr>
            </a:br>
            <a:r>
              <a:rPr lang="en-GB" sz="5400" dirty="0">
                <a:solidFill>
                  <a:srgbClr val="2B5A81"/>
                </a:solidFill>
                <a:latin typeface="Imprint MT Shadow" pitchFamily="82" charset="0"/>
                <a:cs typeface="Microsoft Sans Serif" pitchFamily="34" charset="0"/>
                <a:sym typeface="Calibri"/>
              </a:rPr>
              <a:t>Web Text Analytics: Enhancing Public Feedback on Patient </a:t>
            </a:r>
            <a:r>
              <a:rPr lang="en-GB" sz="5400" dirty="0" smtClean="0">
                <a:solidFill>
                  <a:srgbClr val="2B5A81"/>
                </a:solidFill>
                <a:latin typeface="Imprint MT Shadow" pitchFamily="82" charset="0"/>
                <a:cs typeface="Microsoft Sans Serif" pitchFamily="34" charset="0"/>
                <a:sym typeface="Calibri"/>
              </a:rPr>
              <a:t>Information</a:t>
            </a:r>
            <a:endParaRPr lang="de-DE" sz="5400" dirty="0" smtClean="0">
              <a:solidFill>
                <a:srgbClr val="2B5A81"/>
              </a:solidFill>
              <a:latin typeface="Microsoft Sans Serif" pitchFamily="34" charset="0"/>
              <a:cs typeface="Microsoft Sans Serif" pitchFamily="34" charset="0"/>
            </a:endParaRPr>
          </a:p>
        </p:txBody>
      </p:sp>
      <p:pic>
        <p:nvPicPr>
          <p:cNvPr id="2052" name="Picture 6"/>
          <p:cNvPicPr>
            <a:picLocks noChangeAspect="1" noChangeArrowheads="1"/>
          </p:cNvPicPr>
          <p:nvPr/>
        </p:nvPicPr>
        <p:blipFill>
          <a:blip r:embed="rId2"/>
          <a:srcRect/>
          <a:stretch>
            <a:fillRect/>
          </a:stretch>
        </p:blipFill>
        <p:spPr bwMode="auto">
          <a:xfrm>
            <a:off x="0" y="0"/>
            <a:ext cx="21386800" cy="1935163"/>
          </a:xfrm>
          <a:prstGeom prst="rect">
            <a:avLst/>
          </a:prstGeom>
          <a:noFill/>
          <a:ln w="9525">
            <a:noFill/>
            <a:miter lim="800000"/>
            <a:headEnd/>
            <a:tailEnd/>
          </a:ln>
        </p:spPr>
      </p:pic>
      <p:pic>
        <p:nvPicPr>
          <p:cNvPr id="2053" name="Picture 7"/>
          <p:cNvPicPr>
            <a:picLocks noChangeAspect="1" noChangeArrowheads="1"/>
          </p:cNvPicPr>
          <p:nvPr/>
        </p:nvPicPr>
        <p:blipFill>
          <a:blip r:embed="rId3"/>
          <a:srcRect/>
          <a:stretch>
            <a:fillRect/>
          </a:stretch>
        </p:blipFill>
        <p:spPr bwMode="auto">
          <a:xfrm>
            <a:off x="0" y="26876375"/>
            <a:ext cx="21386800" cy="3422650"/>
          </a:xfrm>
          <a:prstGeom prst="rect">
            <a:avLst/>
          </a:prstGeom>
          <a:noFill/>
          <a:ln w="9525">
            <a:noFill/>
            <a:miter lim="800000"/>
            <a:headEnd/>
            <a:tailEnd/>
          </a:ln>
        </p:spPr>
      </p:pic>
      <p:sp>
        <p:nvSpPr>
          <p:cNvPr id="10" name="Title 1"/>
          <p:cNvSpPr txBox="1">
            <a:spLocks/>
          </p:cNvSpPr>
          <p:nvPr/>
        </p:nvSpPr>
        <p:spPr>
          <a:xfrm>
            <a:off x="0" y="4548188"/>
            <a:ext cx="21386800" cy="1066800"/>
          </a:xfrm>
          <a:prstGeom prst="rect">
            <a:avLst/>
          </a:prstGeom>
          <a:effectLst>
            <a:outerShdw blurRad="12700" dist="12700" dir="18900000" sx="20000" sy="20000" algn="bl" rotWithShape="0">
              <a:schemeClr val="bg1">
                <a:lumMod val="85000"/>
                <a:alpha val="40000"/>
              </a:schemeClr>
            </a:outerShdw>
          </a:effectLst>
        </p:spPr>
        <p:txBody>
          <a:bodyPr lIns="295232" tIns="147616" rIns="295232" bIns="147616" anchor="ctr"/>
          <a:lstStyle/>
          <a:p>
            <a:pPr algn="ctr" defTabSz="2952323" fontAlgn="auto">
              <a:lnSpc>
                <a:spcPct val="110000"/>
              </a:lnSpc>
              <a:spcAft>
                <a:spcPts val="0"/>
              </a:spcAft>
              <a:defRPr/>
            </a:pPr>
            <a:endParaRPr lang="de-DE" sz="3200" dirty="0">
              <a:solidFill>
                <a:srgbClr val="2A5A82"/>
              </a:solidFill>
              <a:latin typeface="StoneSans LT Semibold" pitchFamily="2" charset="0"/>
              <a:ea typeface="+mj-ea"/>
              <a:cs typeface="+mj-cs"/>
            </a:endParaRPr>
          </a:p>
        </p:txBody>
      </p:sp>
      <p:sp>
        <p:nvSpPr>
          <p:cNvPr id="2057" name="TextBox 11"/>
          <p:cNvSpPr txBox="1">
            <a:spLocks noChangeArrowheads="1"/>
          </p:cNvSpPr>
          <p:nvPr/>
        </p:nvSpPr>
        <p:spPr bwMode="auto">
          <a:xfrm>
            <a:off x="2387600" y="5012558"/>
            <a:ext cx="17754600" cy="954107"/>
          </a:xfrm>
          <a:prstGeom prst="rect">
            <a:avLst/>
          </a:prstGeom>
          <a:noFill/>
          <a:ln w="9525">
            <a:noFill/>
            <a:miter lim="800000"/>
            <a:headEnd/>
            <a:tailEnd/>
          </a:ln>
        </p:spPr>
        <p:txBody>
          <a:bodyPr wrap="square">
            <a:spAutoFit/>
          </a:bodyPr>
          <a:lstStyle/>
          <a:p>
            <a:pPr algn="ctr"/>
            <a:r>
              <a:rPr lang="nn-NO" sz="2800" b="1" dirty="0">
                <a:solidFill>
                  <a:schemeClr val="tx2"/>
                </a:solidFill>
                <a:latin typeface="Microsoft Sans Serif" pitchFamily="34" charset="0"/>
                <a:cs typeface="Microsoft Sans Serif" pitchFamily="34" charset="0"/>
              </a:rPr>
              <a:t>Fernando Santos        |        Prof Jeremy Wyatt        |        Prof Thanassis Tiropanis </a:t>
            </a:r>
          </a:p>
          <a:p>
            <a:pPr algn="ctr"/>
            <a:r>
              <a:rPr lang="nn-NO" sz="2800" b="1" dirty="0">
                <a:solidFill>
                  <a:schemeClr val="tx2"/>
                </a:solidFill>
                <a:latin typeface="Microsoft Sans Serif" pitchFamily="34" charset="0"/>
                <a:cs typeface="Microsoft Sans Serif" pitchFamily="34" charset="0"/>
              </a:rPr>
              <a:t>  FSS1g15@soton.ac.uk         </a:t>
            </a:r>
            <a:r>
              <a:rPr lang="nn-NO" sz="2800" b="1" dirty="0" smtClean="0">
                <a:solidFill>
                  <a:schemeClr val="tx2"/>
                </a:solidFill>
                <a:latin typeface="Microsoft Sans Serif" pitchFamily="34" charset="0"/>
                <a:cs typeface="Microsoft Sans Serif" pitchFamily="34" charset="0"/>
              </a:rPr>
              <a:t> </a:t>
            </a:r>
            <a:r>
              <a:rPr lang="nn-NO" sz="2800" b="1" dirty="0">
                <a:solidFill>
                  <a:schemeClr val="tx2"/>
                </a:solidFill>
                <a:latin typeface="Microsoft Sans Serif" pitchFamily="34" charset="0"/>
                <a:cs typeface="Microsoft Sans Serif" pitchFamily="34" charset="0"/>
              </a:rPr>
              <a:t>J.C.Wyatt@soton.ac.uk      </a:t>
            </a:r>
            <a:r>
              <a:rPr lang="nn-NO" sz="2800" b="1" dirty="0" smtClean="0">
                <a:solidFill>
                  <a:schemeClr val="tx2"/>
                </a:solidFill>
                <a:latin typeface="Microsoft Sans Serif" pitchFamily="34" charset="0"/>
                <a:cs typeface="Microsoft Sans Serif" pitchFamily="34" charset="0"/>
              </a:rPr>
              <a:t>    T.Tiropanis@southampton.ac.uk </a:t>
            </a:r>
            <a:endParaRPr lang="nn-NO" sz="2800" b="1" dirty="0">
              <a:solidFill>
                <a:schemeClr val="tx2"/>
              </a:solidFill>
              <a:latin typeface="Microsoft Sans Serif" pitchFamily="34" charset="0"/>
              <a:cs typeface="Microsoft Sans Serif" pitchFamily="34" charset="0"/>
            </a:endParaRPr>
          </a:p>
        </p:txBody>
      </p:sp>
      <p:sp>
        <p:nvSpPr>
          <p:cNvPr id="2058" name="Textfeld 14"/>
          <p:cNvSpPr txBox="1">
            <a:spLocks noChangeArrowheads="1"/>
          </p:cNvSpPr>
          <p:nvPr/>
        </p:nvSpPr>
        <p:spPr bwMode="auto">
          <a:xfrm>
            <a:off x="1849119" y="21997987"/>
            <a:ext cx="9987281" cy="4770537"/>
          </a:xfrm>
          <a:prstGeom prst="rect">
            <a:avLst/>
          </a:prstGeom>
          <a:noFill/>
          <a:ln w="9525">
            <a:noFill/>
            <a:miter lim="800000"/>
            <a:headEnd/>
            <a:tailEnd/>
          </a:ln>
        </p:spPr>
        <p:txBody>
          <a:bodyPr wrap="square">
            <a:spAutoFit/>
          </a:bodyPr>
          <a:lstStyle/>
          <a:p>
            <a:pPr algn="just"/>
            <a:r>
              <a:rPr lang="en-US" sz="2800" b="1" dirty="0" smtClean="0">
                <a:solidFill>
                  <a:schemeClr val="tx2"/>
                </a:solidFill>
                <a:latin typeface="Microsoft Sans Serif" pitchFamily="34" charset="0"/>
                <a:cs typeface="Microsoft Sans Serif" pitchFamily="34" charset="0"/>
              </a:rPr>
              <a:t>Current Results</a:t>
            </a:r>
            <a:endParaRPr lang="en-US" sz="2800" b="1" dirty="0" smtClean="0">
              <a:solidFill>
                <a:schemeClr val="tx2"/>
              </a:solidFill>
              <a:latin typeface="Microsoft Sans Serif" pitchFamily="34" charset="0"/>
              <a:cs typeface="Microsoft Sans Serif" pitchFamily="34" charset="0"/>
            </a:endParaRPr>
          </a:p>
          <a:p>
            <a:pPr algn="just"/>
            <a:endParaRPr lang="en-GB" sz="2400" dirty="0" smtClean="0">
              <a:solidFill>
                <a:schemeClr val="tx2"/>
              </a:solidFill>
              <a:latin typeface="Microsoft Sans Serif" pitchFamily="34" charset="0"/>
              <a:cs typeface="Microsoft Sans Serif" pitchFamily="34" charset="0"/>
            </a:endParaRPr>
          </a:p>
          <a:p>
            <a:pPr marL="457200" indent="-457200" algn="just">
              <a:buFont typeface="Arial" panose="020B0604020202020204" pitchFamily="34" charset="0"/>
              <a:buChar char="•"/>
            </a:pPr>
            <a:r>
              <a:rPr lang="en-GB" sz="2800" dirty="0" smtClean="0">
                <a:solidFill>
                  <a:schemeClr val="tx2"/>
                </a:solidFill>
                <a:latin typeface="Microsoft Sans Serif" pitchFamily="34" charset="0"/>
                <a:cs typeface="Microsoft Sans Serif" pitchFamily="34" charset="0"/>
              </a:rPr>
              <a:t>Public </a:t>
            </a:r>
            <a:r>
              <a:rPr lang="en-GB" sz="2800" dirty="0">
                <a:solidFill>
                  <a:schemeClr val="tx2"/>
                </a:solidFill>
                <a:latin typeface="Microsoft Sans Serif" pitchFamily="34" charset="0"/>
                <a:cs typeface="Microsoft Sans Serif" pitchFamily="34" charset="0"/>
              </a:rPr>
              <a:t>feedback relates to issues in writing and information presentation</a:t>
            </a:r>
          </a:p>
          <a:p>
            <a:pPr marL="457200" indent="-457200" algn="just">
              <a:buFont typeface="Arial" panose="020B0604020202020204" pitchFamily="34" charset="0"/>
              <a:buChar char="•"/>
            </a:pPr>
            <a:r>
              <a:rPr lang="en-GB" sz="2800" dirty="0">
                <a:solidFill>
                  <a:schemeClr val="tx2"/>
                </a:solidFill>
                <a:latin typeface="Microsoft Sans Serif" pitchFamily="34" charset="0"/>
                <a:cs typeface="Microsoft Sans Serif" pitchFamily="34" charset="0"/>
              </a:rPr>
              <a:t>The use of subjective grading for PIL quality only accounts for 8% of the variance in patient understanding scores (trial quiz based on EQIP/Knapp topics</a:t>
            </a:r>
            <a:r>
              <a:rPr lang="en-GB" sz="2800" dirty="0" smtClean="0">
                <a:solidFill>
                  <a:schemeClr val="tx2"/>
                </a:solidFill>
                <a:latin typeface="Microsoft Sans Serif" pitchFamily="34" charset="0"/>
                <a:cs typeface="Microsoft Sans Serif" pitchFamily="34" charset="0"/>
              </a:rPr>
              <a:t>).</a:t>
            </a:r>
          </a:p>
          <a:p>
            <a:pPr marL="457200" indent="-457200" algn="just">
              <a:buFont typeface="Arial" panose="020B0604020202020204" pitchFamily="34" charset="0"/>
              <a:buChar char="•"/>
            </a:pPr>
            <a:r>
              <a:rPr lang="en-GB" sz="2800" dirty="0">
                <a:solidFill>
                  <a:schemeClr val="tx2"/>
                </a:solidFill>
                <a:latin typeface="Microsoft Sans Serif" pitchFamily="34" charset="0"/>
                <a:cs typeface="Microsoft Sans Serif" pitchFamily="34" charset="0"/>
              </a:rPr>
              <a:t>When comments on specific PIL sections are analysed independently, general comments and subjective grades are deemed non-significant</a:t>
            </a:r>
          </a:p>
          <a:p>
            <a:pPr algn="just"/>
            <a:endParaRPr lang="en-GB" sz="2800" dirty="0">
              <a:solidFill>
                <a:schemeClr val="tx2"/>
              </a:solidFill>
              <a:latin typeface="Microsoft Sans Serif" pitchFamily="34" charset="0"/>
              <a:cs typeface="Microsoft Sans Serif" pitchFamily="34" charset="0"/>
            </a:endParaRPr>
          </a:p>
        </p:txBody>
      </p:sp>
      <p:sp>
        <p:nvSpPr>
          <p:cNvPr id="26" name="Textfeld 14"/>
          <p:cNvSpPr txBox="1">
            <a:spLocks noChangeArrowheads="1"/>
          </p:cNvSpPr>
          <p:nvPr/>
        </p:nvSpPr>
        <p:spPr bwMode="auto">
          <a:xfrm>
            <a:off x="11417299" y="6469019"/>
            <a:ext cx="8839200" cy="4416594"/>
          </a:xfrm>
          <a:prstGeom prst="rect">
            <a:avLst/>
          </a:prstGeom>
          <a:noFill/>
          <a:ln w="9525">
            <a:noFill/>
            <a:miter lim="800000"/>
            <a:headEnd/>
            <a:tailEnd/>
          </a:ln>
        </p:spPr>
        <p:txBody>
          <a:bodyPr>
            <a:spAutoFit/>
          </a:bodyPr>
          <a:lstStyle/>
          <a:p>
            <a:pPr algn="just"/>
            <a:r>
              <a:rPr lang="en-US" sz="2800" b="1" dirty="0" smtClean="0">
                <a:solidFill>
                  <a:schemeClr val="tx2"/>
                </a:solidFill>
                <a:latin typeface="Microsoft Sans Serif" pitchFamily="34" charset="0"/>
                <a:cs typeface="Microsoft Sans Serif" pitchFamily="34" charset="0"/>
              </a:rPr>
              <a:t>Challenge</a:t>
            </a:r>
            <a:endParaRPr lang="en-US" sz="2800" b="1" dirty="0" smtClean="0">
              <a:solidFill>
                <a:schemeClr val="tx2"/>
              </a:solidFill>
              <a:latin typeface="Microsoft Sans Serif" pitchFamily="34" charset="0"/>
              <a:cs typeface="Microsoft Sans Serif" pitchFamily="34" charset="0"/>
            </a:endParaRPr>
          </a:p>
          <a:p>
            <a:pPr algn="just"/>
            <a:endParaRPr lang="en-US" sz="2400" dirty="0" smtClean="0">
              <a:solidFill>
                <a:schemeClr val="tx2"/>
              </a:solidFill>
              <a:latin typeface="Microsoft Sans Serif" pitchFamily="34" charset="0"/>
              <a:cs typeface="Microsoft Sans Serif" pitchFamily="34" charset="0"/>
            </a:endParaRPr>
          </a:p>
          <a:p>
            <a:pPr algn="just"/>
            <a:r>
              <a:rPr lang="en-GB" sz="2800" dirty="0" smtClean="0">
                <a:solidFill>
                  <a:schemeClr val="tx2"/>
                </a:solidFill>
                <a:latin typeface="Microsoft Sans Serif" pitchFamily="34" charset="0"/>
                <a:cs typeface="Microsoft Sans Serif" pitchFamily="34" charset="0"/>
              </a:rPr>
              <a:t>We want to answer if text </a:t>
            </a:r>
            <a:r>
              <a:rPr lang="en-GB" sz="2800" dirty="0">
                <a:solidFill>
                  <a:schemeClr val="tx2"/>
                </a:solidFill>
                <a:latin typeface="Microsoft Sans Serif" pitchFamily="34" charset="0"/>
                <a:cs typeface="Microsoft Sans Serif" pitchFamily="34" charset="0"/>
              </a:rPr>
              <a:t>analytics </a:t>
            </a:r>
            <a:r>
              <a:rPr lang="en-GB" sz="2800" dirty="0" smtClean="0">
                <a:solidFill>
                  <a:schemeClr val="tx2"/>
                </a:solidFill>
                <a:latin typeface="Microsoft Sans Serif" pitchFamily="34" charset="0"/>
                <a:cs typeface="Microsoft Sans Serif" pitchFamily="34" charset="0"/>
              </a:rPr>
              <a:t>can enhance </a:t>
            </a:r>
            <a:r>
              <a:rPr lang="en-GB" sz="2800" dirty="0">
                <a:solidFill>
                  <a:schemeClr val="tx2"/>
                </a:solidFill>
                <a:latin typeface="Microsoft Sans Serif" pitchFamily="34" charset="0"/>
                <a:cs typeface="Microsoft Sans Serif" pitchFamily="34" charset="0"/>
              </a:rPr>
              <a:t>the public feedback on Patient Information</a:t>
            </a:r>
            <a:r>
              <a:rPr lang="en-GB" sz="2800" dirty="0" smtClean="0">
                <a:solidFill>
                  <a:schemeClr val="tx2"/>
                </a:solidFill>
                <a:latin typeface="Microsoft Sans Serif" pitchFamily="34" charset="0"/>
                <a:cs typeface="Microsoft Sans Serif" pitchFamily="34" charset="0"/>
              </a:rPr>
              <a:t>?</a:t>
            </a:r>
          </a:p>
          <a:p>
            <a:pPr marL="540000" indent="-457200" algn="just">
              <a:spcBef>
                <a:spcPts val="600"/>
              </a:spcBef>
              <a:buFont typeface="+mj-lt"/>
              <a:buAutoNum type="arabicPeriod"/>
            </a:pPr>
            <a:r>
              <a:rPr lang="en-GB" sz="2800" dirty="0" smtClean="0">
                <a:solidFill>
                  <a:schemeClr val="tx2"/>
                </a:solidFill>
                <a:latin typeface="Microsoft Sans Serif" pitchFamily="34" charset="0"/>
                <a:cs typeface="Microsoft Sans Serif" pitchFamily="34" charset="0"/>
              </a:rPr>
              <a:t>Identifying sections that produced highly emotive comments.</a:t>
            </a:r>
          </a:p>
          <a:p>
            <a:pPr marL="540000" indent="-457200" algn="just">
              <a:buFont typeface="+mj-lt"/>
              <a:buAutoNum type="arabicPeriod"/>
            </a:pPr>
            <a:r>
              <a:rPr lang="en-GB" sz="2800" dirty="0" smtClean="0">
                <a:solidFill>
                  <a:schemeClr val="tx2"/>
                </a:solidFill>
                <a:latin typeface="Microsoft Sans Serif" pitchFamily="34" charset="0"/>
                <a:cs typeface="Microsoft Sans Serif" pitchFamily="34" charset="0"/>
              </a:rPr>
              <a:t>Employing quantitative content analysis metrics to identify sentences that are too hard to understand.</a:t>
            </a:r>
          </a:p>
          <a:p>
            <a:pPr marL="540000" indent="-457200" algn="just">
              <a:buFont typeface="+mj-lt"/>
              <a:buAutoNum type="arabicPeriod"/>
            </a:pPr>
            <a:r>
              <a:rPr lang="en-GB" sz="2800" dirty="0" smtClean="0">
                <a:solidFill>
                  <a:schemeClr val="tx2"/>
                </a:solidFill>
                <a:latin typeface="Microsoft Sans Serif" pitchFamily="34" charset="0"/>
                <a:cs typeface="Microsoft Sans Serif" pitchFamily="34" charset="0"/>
              </a:rPr>
              <a:t>Employ comment from similar leaflets to enhance the feedback to the clinical researcher. </a:t>
            </a:r>
            <a:endParaRPr lang="en-GB" sz="2800" dirty="0">
              <a:solidFill>
                <a:schemeClr val="tx2"/>
              </a:solidFill>
              <a:latin typeface="Microsoft Sans Serif" pitchFamily="34" charset="0"/>
              <a:cs typeface="Microsoft Sans Serif" pitchFamily="34" charset="0"/>
            </a:endParaRPr>
          </a:p>
        </p:txBody>
      </p:sp>
      <p:sp>
        <p:nvSpPr>
          <p:cNvPr id="20" name="Textfeld 14"/>
          <p:cNvSpPr txBox="1">
            <a:spLocks noChangeArrowheads="1"/>
          </p:cNvSpPr>
          <p:nvPr/>
        </p:nvSpPr>
        <p:spPr bwMode="auto">
          <a:xfrm>
            <a:off x="12754608" y="22182652"/>
            <a:ext cx="3945223" cy="3539430"/>
          </a:xfrm>
          <a:prstGeom prst="rect">
            <a:avLst/>
          </a:prstGeom>
          <a:noFill/>
          <a:ln w="9525">
            <a:noFill/>
            <a:miter lim="800000"/>
            <a:headEnd/>
            <a:tailEnd/>
          </a:ln>
        </p:spPr>
        <p:txBody>
          <a:bodyPr wrap="square" numCol="1">
            <a:spAutoFit/>
          </a:bodyPr>
          <a:lstStyle/>
          <a:p>
            <a:r>
              <a:rPr lang="en-US" sz="2800" b="1" dirty="0" smtClean="0">
                <a:solidFill>
                  <a:schemeClr val="tx2"/>
                </a:solidFill>
                <a:latin typeface="Microsoft Sans Serif" pitchFamily="34" charset="0"/>
                <a:cs typeface="Microsoft Sans Serif" pitchFamily="34" charset="0"/>
              </a:rPr>
              <a:t>About Me!</a:t>
            </a:r>
            <a:endParaRPr lang="en-US" sz="2800" b="1" dirty="0" smtClean="0">
              <a:solidFill>
                <a:schemeClr val="tx2"/>
              </a:solidFill>
              <a:latin typeface="Microsoft Sans Serif" pitchFamily="34" charset="0"/>
              <a:cs typeface="Microsoft Sans Serif" pitchFamily="34" charset="0"/>
            </a:endParaRPr>
          </a:p>
          <a:p>
            <a:endParaRPr lang="en-US" sz="2800" dirty="0" smtClean="0">
              <a:solidFill>
                <a:schemeClr val="tx2"/>
              </a:solidFill>
              <a:latin typeface="Microsoft Sans Serif" pitchFamily="34" charset="0"/>
              <a:cs typeface="Microsoft Sans Serif" pitchFamily="34" charset="0"/>
            </a:endParaRPr>
          </a:p>
          <a:p>
            <a:pPr algn="just"/>
            <a:r>
              <a:rPr lang="en-GB" sz="2800" dirty="0">
                <a:solidFill>
                  <a:schemeClr val="tx2"/>
                </a:solidFill>
                <a:latin typeface="Microsoft Sans Serif" pitchFamily="34" charset="0"/>
                <a:cs typeface="Microsoft Sans Serif" pitchFamily="34" charset="0"/>
              </a:rPr>
              <a:t>I’m a Mexican student doing a PhD in Web Science at the University of Southampton. </a:t>
            </a:r>
            <a:r>
              <a:rPr lang="en-GB" sz="2800" dirty="0" smtClean="0">
                <a:solidFill>
                  <a:schemeClr val="tx2"/>
                </a:solidFill>
                <a:latin typeface="Microsoft Sans Serif" pitchFamily="34" charset="0"/>
                <a:cs typeface="Microsoft Sans Serif" pitchFamily="34" charset="0"/>
              </a:rPr>
              <a:t>I </a:t>
            </a:r>
            <a:r>
              <a:rPr lang="en-GB" sz="2800" dirty="0">
                <a:solidFill>
                  <a:schemeClr val="tx2"/>
                </a:solidFill>
                <a:latin typeface="Microsoft Sans Serif" pitchFamily="34" charset="0"/>
                <a:cs typeface="Microsoft Sans Serif" pitchFamily="34" charset="0"/>
              </a:rPr>
              <a:t>have a BS in </a:t>
            </a:r>
            <a:r>
              <a:rPr lang="en-GB" sz="2800" dirty="0" smtClean="0">
                <a:solidFill>
                  <a:schemeClr val="tx2"/>
                </a:solidFill>
                <a:latin typeface="Microsoft Sans Serif" pitchFamily="34" charset="0"/>
                <a:cs typeface="Microsoft Sans Serif" pitchFamily="34" charset="0"/>
              </a:rPr>
              <a:t>computer </a:t>
            </a:r>
            <a:r>
              <a:rPr lang="en-GB" sz="2800" dirty="0">
                <a:solidFill>
                  <a:schemeClr val="tx2"/>
                </a:solidFill>
                <a:latin typeface="Microsoft Sans Serif" pitchFamily="34" charset="0"/>
                <a:cs typeface="Microsoft Sans Serif" pitchFamily="34" charset="0"/>
              </a:rPr>
              <a:t>science</a:t>
            </a:r>
            <a:endParaRPr lang="en-US" sz="2800" dirty="0">
              <a:solidFill>
                <a:schemeClr val="tx2"/>
              </a:solidFill>
              <a:latin typeface="Microsoft Sans Serif" pitchFamily="34" charset="0"/>
              <a:cs typeface="Microsoft Sans Serif" pitchFamily="34" charset="0"/>
            </a:endParaRPr>
          </a:p>
        </p:txBody>
      </p:sp>
      <p:pic>
        <p:nvPicPr>
          <p:cNvPr id="3" name="Picture 2"/>
          <p:cNvPicPr>
            <a:picLocks noChangeAspect="1"/>
          </p:cNvPicPr>
          <p:nvPr/>
        </p:nvPicPr>
        <p:blipFill>
          <a:blip r:embed="rId4"/>
          <a:stretch>
            <a:fillRect/>
          </a:stretch>
        </p:blipFill>
        <p:spPr>
          <a:xfrm>
            <a:off x="16812796" y="22607587"/>
            <a:ext cx="3558004" cy="2952157"/>
          </a:xfrm>
          <a:prstGeom prst="rect">
            <a:avLst/>
          </a:prstGeom>
        </p:spPr>
      </p:pic>
      <p:grpSp>
        <p:nvGrpSpPr>
          <p:cNvPr id="6" name="Group 5"/>
          <p:cNvGrpSpPr/>
          <p:nvPr/>
        </p:nvGrpSpPr>
        <p:grpSpPr>
          <a:xfrm>
            <a:off x="722938" y="11186964"/>
            <a:ext cx="19842856" cy="10658623"/>
            <a:chOff x="722938" y="10354314"/>
            <a:chExt cx="19842856" cy="10658623"/>
          </a:xfrm>
        </p:grpSpPr>
        <p:pic>
          <p:nvPicPr>
            <p:cNvPr id="55" name="Picture 5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3600" y="10354314"/>
              <a:ext cx="3026821" cy="4337500"/>
            </a:xfrm>
            <a:prstGeom prst="rect">
              <a:avLst/>
            </a:prstGeom>
          </p:spPr>
        </p:pic>
        <p:pic>
          <p:nvPicPr>
            <p:cNvPr id="56" name="Picture 5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35600" y="10482284"/>
              <a:ext cx="4307994" cy="4337500"/>
            </a:xfrm>
            <a:prstGeom prst="rect">
              <a:avLst/>
            </a:prstGeom>
          </p:spPr>
        </p:pic>
        <p:pic>
          <p:nvPicPr>
            <p:cNvPr id="57" name="Picture 5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226800" y="10393170"/>
              <a:ext cx="9338994" cy="4426614"/>
            </a:xfrm>
            <a:prstGeom prst="rect">
              <a:avLst/>
            </a:prstGeom>
          </p:spPr>
        </p:pic>
        <p:grpSp>
          <p:nvGrpSpPr>
            <p:cNvPr id="58" name="Group 57">
              <a:extLst>
                <a:ext uri="{FF2B5EF4-FFF2-40B4-BE49-F238E27FC236}">
                  <a16:creationId xmlns:a16="http://schemas.microsoft.com/office/drawing/2014/main" id="{8B3E9E58-677C-4698-AFB3-ABAE433B19BD}"/>
                </a:ext>
              </a:extLst>
            </p:cNvPr>
            <p:cNvGrpSpPr>
              <a:grpSpLocks noChangeAspect="1"/>
            </p:cNvGrpSpPr>
            <p:nvPr/>
          </p:nvGrpSpPr>
          <p:grpSpPr>
            <a:xfrm>
              <a:off x="8102600" y="15883979"/>
              <a:ext cx="8020224" cy="5128958"/>
              <a:chOff x="20870800" y="7817458"/>
              <a:chExt cx="8594075" cy="5495939"/>
            </a:xfrm>
          </p:grpSpPr>
          <p:pic>
            <p:nvPicPr>
              <p:cNvPr id="59" name="Picture 58">
                <a:extLst>
                  <a:ext uri="{FF2B5EF4-FFF2-40B4-BE49-F238E27FC236}">
                    <a16:creationId xmlns:a16="http://schemas.microsoft.com/office/drawing/2014/main" id="{C011F59E-FB58-4E5E-B305-E2566CBF067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0870800" y="8768833"/>
                <a:ext cx="6015905" cy="3968285"/>
              </a:xfrm>
              <a:prstGeom prst="rect">
                <a:avLst/>
              </a:prstGeom>
            </p:spPr>
          </p:pic>
          <p:pic>
            <p:nvPicPr>
              <p:cNvPr id="60" name="Picture 59">
                <a:extLst>
                  <a:ext uri="{FF2B5EF4-FFF2-40B4-BE49-F238E27FC236}">
                    <a16:creationId xmlns:a16="http://schemas.microsoft.com/office/drawing/2014/main" id="{D36904B1-D64B-427D-8165-41720BABE3BE}"/>
                  </a:ext>
                </a:extLst>
              </p:cNvPr>
              <p:cNvPicPr>
                <a:picLocks noChangeAspect="1"/>
              </p:cNvPicPr>
              <p:nvPr/>
            </p:nvPicPr>
            <p:blipFill>
              <a:blip r:embed="rId9"/>
              <a:stretch>
                <a:fillRect/>
              </a:stretch>
            </p:blipFill>
            <p:spPr>
              <a:xfrm>
                <a:off x="27046875" y="7817458"/>
                <a:ext cx="2418000" cy="3134134"/>
              </a:xfrm>
              <a:prstGeom prst="rect">
                <a:avLst/>
              </a:prstGeom>
            </p:spPr>
          </p:pic>
          <p:pic>
            <p:nvPicPr>
              <p:cNvPr id="61" name="Picture 60">
                <a:extLst>
                  <a:ext uri="{FF2B5EF4-FFF2-40B4-BE49-F238E27FC236}">
                    <a16:creationId xmlns:a16="http://schemas.microsoft.com/office/drawing/2014/main" id="{7373B94E-C67F-47AF-843E-9284B2D472E3}"/>
                  </a:ext>
                </a:extLst>
              </p:cNvPr>
              <p:cNvPicPr>
                <a:picLocks noChangeAspect="1"/>
              </p:cNvPicPr>
              <p:nvPr/>
            </p:nvPicPr>
            <p:blipFill>
              <a:blip r:embed="rId10"/>
              <a:stretch>
                <a:fillRect/>
              </a:stretch>
            </p:blipFill>
            <p:spPr>
              <a:xfrm>
                <a:off x="27046875" y="10957930"/>
                <a:ext cx="2418000" cy="2355467"/>
              </a:xfrm>
              <a:prstGeom prst="rect">
                <a:avLst/>
              </a:prstGeom>
            </p:spPr>
          </p:pic>
        </p:grpSp>
        <p:sp>
          <p:nvSpPr>
            <p:cNvPr id="62" name="Right Arrow 61"/>
            <p:cNvSpPr/>
            <p:nvPr/>
          </p:nvSpPr>
          <p:spPr>
            <a:xfrm>
              <a:off x="4002545" y="12237258"/>
              <a:ext cx="1223061" cy="7452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Right Arrow 63"/>
            <p:cNvSpPr/>
            <p:nvPr/>
          </p:nvSpPr>
          <p:spPr>
            <a:xfrm>
              <a:off x="9888890" y="12150431"/>
              <a:ext cx="1223061" cy="7452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Curved Left Arrow 4"/>
            <p:cNvSpPr/>
            <p:nvPr/>
          </p:nvSpPr>
          <p:spPr>
            <a:xfrm rot="1334846">
              <a:off x="18867104" y="14720984"/>
              <a:ext cx="1600199" cy="59436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67" name="Textfeld 14"/>
            <p:cNvSpPr txBox="1">
              <a:spLocks noChangeArrowheads="1"/>
            </p:cNvSpPr>
            <p:nvPr/>
          </p:nvSpPr>
          <p:spPr bwMode="auto">
            <a:xfrm>
              <a:off x="722938" y="14917473"/>
              <a:ext cx="3279607" cy="523220"/>
            </a:xfrm>
            <a:prstGeom prst="rect">
              <a:avLst/>
            </a:prstGeom>
            <a:noFill/>
            <a:ln w="9525">
              <a:noFill/>
              <a:miter lim="800000"/>
              <a:headEnd/>
              <a:tailEnd/>
            </a:ln>
          </p:spPr>
          <p:txBody>
            <a:bodyPr wrap="square">
              <a:spAutoFit/>
            </a:bodyPr>
            <a:lstStyle/>
            <a:p>
              <a:pPr algn="just"/>
              <a:r>
                <a:rPr lang="en-US" sz="2800" b="1" dirty="0" smtClean="0">
                  <a:solidFill>
                    <a:schemeClr val="tx2"/>
                  </a:solidFill>
                  <a:latin typeface="Microsoft Sans Serif" pitchFamily="34" charset="0"/>
                  <a:cs typeface="Microsoft Sans Serif" pitchFamily="34" charset="0"/>
                </a:rPr>
                <a:t>Original Document</a:t>
              </a:r>
              <a:endParaRPr lang="en-US" sz="2800" b="1" dirty="0" smtClean="0">
                <a:solidFill>
                  <a:schemeClr val="tx2"/>
                </a:solidFill>
                <a:latin typeface="Microsoft Sans Serif" pitchFamily="34" charset="0"/>
                <a:cs typeface="Microsoft Sans Serif" pitchFamily="34" charset="0"/>
              </a:endParaRPr>
            </a:p>
          </p:txBody>
        </p:sp>
        <p:sp>
          <p:nvSpPr>
            <p:cNvPr id="68" name="Textfeld 14"/>
            <p:cNvSpPr txBox="1">
              <a:spLocks noChangeArrowheads="1"/>
            </p:cNvSpPr>
            <p:nvPr/>
          </p:nvSpPr>
          <p:spPr bwMode="auto">
            <a:xfrm>
              <a:off x="5692696" y="15092849"/>
              <a:ext cx="3793801" cy="523220"/>
            </a:xfrm>
            <a:prstGeom prst="rect">
              <a:avLst/>
            </a:prstGeom>
            <a:noFill/>
            <a:ln w="9525">
              <a:noFill/>
              <a:miter lim="800000"/>
              <a:headEnd/>
              <a:tailEnd/>
            </a:ln>
          </p:spPr>
          <p:txBody>
            <a:bodyPr wrap="square">
              <a:spAutoFit/>
            </a:bodyPr>
            <a:lstStyle/>
            <a:p>
              <a:pPr algn="just"/>
              <a:r>
                <a:rPr lang="en-US" sz="2800" b="1" dirty="0" err="1" smtClean="0">
                  <a:solidFill>
                    <a:schemeClr val="tx2"/>
                  </a:solidFill>
                  <a:latin typeface="Microsoft Sans Serif" pitchFamily="34" charset="0"/>
                  <a:cs typeface="Microsoft Sans Serif" pitchFamily="34" charset="0"/>
                </a:rPr>
                <a:t>Json</a:t>
              </a:r>
              <a:r>
                <a:rPr lang="en-US" sz="2800" b="1" dirty="0" smtClean="0">
                  <a:solidFill>
                    <a:schemeClr val="tx2"/>
                  </a:solidFill>
                  <a:latin typeface="Microsoft Sans Serif" pitchFamily="34" charset="0"/>
                  <a:cs typeface="Microsoft Sans Serif" pitchFamily="34" charset="0"/>
                </a:rPr>
                <a:t> Representation</a:t>
              </a:r>
              <a:endParaRPr lang="en-US" sz="2800" b="1" dirty="0" smtClean="0">
                <a:solidFill>
                  <a:schemeClr val="tx2"/>
                </a:solidFill>
                <a:latin typeface="Microsoft Sans Serif" pitchFamily="34" charset="0"/>
                <a:cs typeface="Microsoft Sans Serif" pitchFamily="34" charset="0"/>
              </a:endParaRPr>
            </a:p>
          </p:txBody>
        </p:sp>
        <p:sp>
          <p:nvSpPr>
            <p:cNvPr id="69" name="Textfeld 14"/>
            <p:cNvSpPr txBox="1">
              <a:spLocks noChangeArrowheads="1"/>
            </p:cNvSpPr>
            <p:nvPr/>
          </p:nvSpPr>
          <p:spPr bwMode="auto">
            <a:xfrm>
              <a:off x="12317568" y="14906011"/>
              <a:ext cx="7048501" cy="523220"/>
            </a:xfrm>
            <a:prstGeom prst="rect">
              <a:avLst/>
            </a:prstGeom>
            <a:noFill/>
            <a:ln w="9525">
              <a:noFill/>
              <a:miter lim="800000"/>
              <a:headEnd/>
              <a:tailEnd/>
            </a:ln>
          </p:spPr>
          <p:txBody>
            <a:bodyPr wrap="square">
              <a:spAutoFit/>
            </a:bodyPr>
            <a:lstStyle/>
            <a:p>
              <a:pPr algn="just"/>
              <a:r>
                <a:rPr lang="en-US" sz="2800" b="1" dirty="0" smtClean="0">
                  <a:solidFill>
                    <a:schemeClr val="tx2"/>
                  </a:solidFill>
                  <a:latin typeface="Microsoft Sans Serif" pitchFamily="34" charset="0"/>
                  <a:cs typeface="Microsoft Sans Serif" pitchFamily="34" charset="0"/>
                </a:rPr>
                <a:t>Web Platform to Collect Public Feedback</a:t>
              </a:r>
              <a:endParaRPr lang="en-US" sz="2800" b="1" dirty="0" smtClean="0">
                <a:solidFill>
                  <a:schemeClr val="tx2"/>
                </a:solidFill>
                <a:latin typeface="Microsoft Sans Serif" pitchFamily="34" charset="0"/>
                <a:cs typeface="Microsoft Sans Serif" pitchFamily="34" charset="0"/>
              </a:endParaRPr>
            </a:p>
          </p:txBody>
        </p:sp>
        <p:sp>
          <p:nvSpPr>
            <p:cNvPr id="70" name="Textfeld 14"/>
            <p:cNvSpPr txBox="1">
              <a:spLocks noChangeArrowheads="1"/>
            </p:cNvSpPr>
            <p:nvPr/>
          </p:nvSpPr>
          <p:spPr bwMode="auto">
            <a:xfrm>
              <a:off x="16590841" y="16619692"/>
              <a:ext cx="3551359" cy="1815882"/>
            </a:xfrm>
            <a:prstGeom prst="rect">
              <a:avLst/>
            </a:prstGeom>
            <a:noFill/>
            <a:ln w="9525">
              <a:noFill/>
              <a:miter lim="800000"/>
              <a:headEnd/>
              <a:tailEnd/>
            </a:ln>
          </p:spPr>
          <p:txBody>
            <a:bodyPr wrap="square">
              <a:spAutoFit/>
            </a:bodyPr>
            <a:lstStyle/>
            <a:p>
              <a:pPr algn="just"/>
              <a:r>
                <a:rPr lang="en-US" sz="2800" b="1" dirty="0" smtClean="0">
                  <a:solidFill>
                    <a:schemeClr val="tx2"/>
                  </a:solidFill>
                  <a:latin typeface="Microsoft Sans Serif" pitchFamily="34" charset="0"/>
                  <a:cs typeface="Microsoft Sans Serif" pitchFamily="34" charset="0"/>
                </a:rPr>
                <a:t>Adding:</a:t>
              </a:r>
            </a:p>
            <a:p>
              <a:pPr algn="just"/>
              <a:r>
                <a:rPr lang="en-US" sz="2800" b="1" dirty="0">
                  <a:solidFill>
                    <a:schemeClr val="tx2"/>
                  </a:solidFill>
                  <a:latin typeface="Microsoft Sans Serif" pitchFamily="34" charset="0"/>
                  <a:cs typeface="Microsoft Sans Serif" pitchFamily="34" charset="0"/>
                </a:rPr>
                <a:t> </a:t>
              </a:r>
              <a:r>
                <a:rPr lang="en-US" sz="2800" b="1" dirty="0" smtClean="0">
                  <a:solidFill>
                    <a:schemeClr val="tx2"/>
                  </a:solidFill>
                  <a:latin typeface="Microsoft Sans Serif" pitchFamily="34" charset="0"/>
                  <a:cs typeface="Microsoft Sans Serif" pitchFamily="34" charset="0"/>
                </a:rPr>
                <a:t>  Sentiment Analysis</a:t>
              </a:r>
            </a:p>
            <a:p>
              <a:pPr algn="just"/>
              <a:r>
                <a:rPr lang="en-US" sz="2800" b="1" dirty="0">
                  <a:solidFill>
                    <a:schemeClr val="tx2"/>
                  </a:solidFill>
                  <a:latin typeface="Microsoft Sans Serif" pitchFamily="34" charset="0"/>
                  <a:cs typeface="Microsoft Sans Serif" pitchFamily="34" charset="0"/>
                </a:rPr>
                <a:t> </a:t>
              </a:r>
              <a:r>
                <a:rPr lang="en-US" sz="2800" b="1" dirty="0" smtClean="0">
                  <a:solidFill>
                    <a:schemeClr val="tx2"/>
                  </a:solidFill>
                  <a:latin typeface="Microsoft Sans Serif" pitchFamily="34" charset="0"/>
                  <a:cs typeface="Microsoft Sans Serif" pitchFamily="34" charset="0"/>
                </a:rPr>
                <a:t>  Content Analysis</a:t>
              </a:r>
            </a:p>
            <a:p>
              <a:pPr algn="just"/>
              <a:r>
                <a:rPr lang="en-US" sz="2800" b="1" dirty="0">
                  <a:solidFill>
                    <a:schemeClr val="tx2"/>
                  </a:solidFill>
                  <a:latin typeface="Microsoft Sans Serif" pitchFamily="34" charset="0"/>
                  <a:cs typeface="Microsoft Sans Serif" pitchFamily="34" charset="0"/>
                </a:rPr>
                <a:t> </a:t>
              </a:r>
              <a:r>
                <a:rPr lang="en-US" sz="2800" b="1" dirty="0" smtClean="0">
                  <a:solidFill>
                    <a:schemeClr val="tx2"/>
                  </a:solidFill>
                  <a:latin typeface="Microsoft Sans Serif" pitchFamily="34" charset="0"/>
                  <a:cs typeface="Microsoft Sans Serif" pitchFamily="34" charset="0"/>
                </a:rPr>
                <a:t>  Similarity Analysis</a:t>
              </a:r>
              <a:endParaRPr lang="en-US" sz="2800" b="1" dirty="0" smtClean="0">
                <a:solidFill>
                  <a:schemeClr val="tx2"/>
                </a:solidFill>
                <a:latin typeface="Microsoft Sans Serif" pitchFamily="34" charset="0"/>
                <a:cs typeface="Microsoft Sans Serif" pitchFamily="34" charset="0"/>
              </a:endParaRPr>
            </a:p>
          </p:txBody>
        </p:sp>
        <p:sp>
          <p:nvSpPr>
            <p:cNvPr id="71" name="Textfeld 14"/>
            <p:cNvSpPr txBox="1">
              <a:spLocks noChangeArrowheads="1"/>
            </p:cNvSpPr>
            <p:nvPr/>
          </p:nvSpPr>
          <p:spPr bwMode="auto">
            <a:xfrm>
              <a:off x="4420440" y="17930985"/>
              <a:ext cx="3279607" cy="1384995"/>
            </a:xfrm>
            <a:prstGeom prst="rect">
              <a:avLst/>
            </a:prstGeom>
            <a:noFill/>
            <a:ln w="9525">
              <a:noFill/>
              <a:miter lim="800000"/>
              <a:headEnd/>
              <a:tailEnd/>
            </a:ln>
          </p:spPr>
          <p:txBody>
            <a:bodyPr wrap="square">
              <a:spAutoFit/>
            </a:bodyPr>
            <a:lstStyle/>
            <a:p>
              <a:pPr algn="just"/>
              <a:r>
                <a:rPr lang="en-US" sz="2800" b="1" dirty="0" smtClean="0">
                  <a:solidFill>
                    <a:schemeClr val="tx2"/>
                  </a:solidFill>
                  <a:latin typeface="Microsoft Sans Serif" pitchFamily="34" charset="0"/>
                  <a:cs typeface="Microsoft Sans Serif" pitchFamily="34" charset="0"/>
                </a:rPr>
                <a:t>Enhanced feedback for the clinical researcher</a:t>
              </a:r>
              <a:endParaRPr lang="en-US" sz="2800" b="1" dirty="0" smtClean="0">
                <a:solidFill>
                  <a:schemeClr val="tx2"/>
                </a:solidFill>
                <a:latin typeface="Microsoft Sans Serif" pitchFamily="34" charset="0"/>
                <a:cs typeface="Microsoft Sans Serif" pitchFamily="34" charset="0"/>
              </a:endParaRPr>
            </a:p>
          </p:txBody>
        </p:sp>
      </p:grpSp>
      <p:sp>
        <p:nvSpPr>
          <p:cNvPr id="8" name="Rectangle 7"/>
          <p:cNvSpPr/>
          <p:nvPr/>
        </p:nvSpPr>
        <p:spPr>
          <a:xfrm>
            <a:off x="12754608" y="25615880"/>
            <a:ext cx="7616191" cy="954107"/>
          </a:xfrm>
          <a:prstGeom prst="rect">
            <a:avLst/>
          </a:prstGeom>
        </p:spPr>
        <p:txBody>
          <a:bodyPr wrap="square">
            <a:spAutoFit/>
          </a:bodyPr>
          <a:lstStyle/>
          <a:p>
            <a:pPr algn="just"/>
            <a:r>
              <a:rPr lang="en-GB" sz="2800" dirty="0" smtClean="0">
                <a:solidFill>
                  <a:schemeClr val="tx2"/>
                </a:solidFill>
                <a:latin typeface="Microsoft Sans Serif" pitchFamily="34" charset="0"/>
                <a:cs typeface="Microsoft Sans Serif" pitchFamily="34" charset="0"/>
              </a:rPr>
              <a:t>and </a:t>
            </a:r>
            <a:r>
              <a:rPr lang="en-GB" sz="2800" dirty="0">
                <a:solidFill>
                  <a:schemeClr val="tx2"/>
                </a:solidFill>
                <a:latin typeface="Microsoft Sans Serif" pitchFamily="34" charset="0"/>
                <a:cs typeface="Microsoft Sans Serif" pitchFamily="34" charset="0"/>
              </a:rPr>
              <a:t>an MSc in </a:t>
            </a:r>
            <a:r>
              <a:rPr lang="en-GB" sz="2800" dirty="0">
                <a:solidFill>
                  <a:srgbClr val="1F497D"/>
                </a:solidFill>
                <a:latin typeface="Microsoft Sans Serif" pitchFamily="34" charset="0"/>
                <a:cs typeface="Microsoft Sans Serif" pitchFamily="34" charset="0"/>
              </a:rPr>
              <a:t>Web Science. I like reading, gothic rock and extra spicy food.</a:t>
            </a:r>
            <a:endParaRPr lang="en-GB" sz="2800" dirty="0">
              <a:solidFill>
                <a:schemeClr val="tx2"/>
              </a:solidFill>
              <a:latin typeface="Microsoft Sans Serif" pitchFamily="34" charset="0"/>
              <a:cs typeface="Microsoft Sans Serif" pitchFamily="34" charset="0"/>
            </a:endParaRPr>
          </a:p>
        </p:txBody>
      </p:sp>
      <p:pic>
        <p:nvPicPr>
          <p:cNvPr id="72" name="Picture Placeholder 104">
            <a:extLst>
              <a:ext uri="{FF2B5EF4-FFF2-40B4-BE49-F238E27FC236}">
                <a16:creationId xmlns:a16="http://schemas.microsoft.com/office/drawing/2014/main" id="{6C29E171-3D70-4FF0-AAC3-95CAACF77B77}"/>
              </a:ext>
            </a:extLst>
          </p:cNvPr>
          <p:cNvPicPr>
            <a:picLocks noChangeAspect="1"/>
          </p:cNvPicPr>
          <p:nvPr/>
        </p:nvPicPr>
        <p:blipFill rotWithShape="1">
          <a:blip r:embed="rId11">
            <a:extLst>
              <a:ext uri="{28A0092B-C50C-407E-A947-70E740481C1C}">
                <a14:useLocalDpi xmlns:a14="http://schemas.microsoft.com/office/drawing/2010/main" val="0"/>
              </a:ext>
            </a:extLst>
          </a:blip>
          <a:srcRect t="27234"/>
          <a:stretch/>
        </p:blipFill>
        <p:spPr>
          <a:xfrm>
            <a:off x="16122824" y="27140995"/>
            <a:ext cx="5225606" cy="3102798"/>
          </a:xfrm>
          <a:prstGeom prst="rect">
            <a:avLst/>
          </a:prstGeom>
        </p:spPr>
      </p:pic>
      <p:pic>
        <p:nvPicPr>
          <p:cNvPr id="73" name="Picture 72"/>
          <p:cNvPicPr>
            <a:picLocks noChangeAspect="1"/>
          </p:cNvPicPr>
          <p:nvPr/>
        </p:nvPicPr>
        <p:blipFill>
          <a:blip r:embed="rId12">
            <a:biLevel thresh="50000"/>
            <a:extLst>
              <a:ext uri="{28A0092B-C50C-407E-A947-70E740481C1C}">
                <a14:useLocalDpi xmlns:a14="http://schemas.microsoft.com/office/drawing/2010/main" val="0"/>
              </a:ext>
            </a:extLst>
          </a:blip>
          <a:stretch>
            <a:fillRect/>
          </a:stretch>
        </p:blipFill>
        <p:spPr>
          <a:xfrm>
            <a:off x="101600" y="27255787"/>
            <a:ext cx="6900848" cy="1525734"/>
          </a:xfrm>
          <a:prstGeom prst="rect">
            <a:avLst/>
          </a:prstGeom>
        </p:spPr>
      </p:pic>
      <p:pic>
        <p:nvPicPr>
          <p:cNvPr id="74" name="Picture 73">
            <a:extLst>
              <a:ext uri="{FF2B5EF4-FFF2-40B4-BE49-F238E27FC236}">
                <a16:creationId xmlns:a16="http://schemas.microsoft.com/office/drawing/2014/main" id="{BAA40F8C-E056-4CCB-9081-F650FA40319B}"/>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836400" y="27655444"/>
            <a:ext cx="4215854" cy="2566986"/>
          </a:xfrm>
          <a:prstGeom prst="rect">
            <a:avLst/>
          </a:prstGeom>
        </p:spPr>
      </p:pic>
      <p:pic>
        <p:nvPicPr>
          <p:cNvPr id="75" name="Picture 74">
            <a:extLst>
              <a:ext uri="{FF2B5EF4-FFF2-40B4-BE49-F238E27FC236}">
                <a16:creationId xmlns:a16="http://schemas.microsoft.com/office/drawing/2014/main" id="{4F9B8899-187F-457F-A703-51E353C3B263}"/>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01600" y="28691517"/>
            <a:ext cx="2592978" cy="1516892"/>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TotalTime>
  <Words>243</Words>
  <Application>Microsoft Office PowerPoint</Application>
  <PresentationFormat>Custom</PresentationFormat>
  <Paragraphs>29</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Imprint MT Shadow</vt:lpstr>
      <vt:lpstr>Microsoft Sans Serif</vt:lpstr>
      <vt:lpstr>StoneSans LT Semibold</vt:lpstr>
      <vt:lpstr>Office Theme</vt:lpstr>
      <vt:lpstr> Web Text Analytics: Enhancing Public Feedback on Patient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Zeon Trevor Fernando</dc:creator>
  <cp:lastModifiedBy>Santos Sanchez F.</cp:lastModifiedBy>
  <cp:revision>123</cp:revision>
  <dcterms:created xsi:type="dcterms:W3CDTF">2006-08-16T00:00:00Z</dcterms:created>
  <dcterms:modified xsi:type="dcterms:W3CDTF">2018-07-24T15:13:51Z</dcterms:modified>
</cp:coreProperties>
</file>