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8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4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5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4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4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B39E-57B1-4871-AE46-CCD3C740242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71EA-990F-4835-BEA2-60E57F9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60059" y="865901"/>
            <a:ext cx="10058400" cy="3756218"/>
            <a:chOff x="1160059" y="865901"/>
            <a:chExt cx="10058400" cy="37562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59" y="865901"/>
              <a:ext cx="10058400" cy="3756218"/>
            </a:xfrm>
            <a:prstGeom prst="rect">
              <a:avLst/>
            </a:prstGeom>
          </p:spPr>
        </p:pic>
        <p:sp>
          <p:nvSpPr>
            <p:cNvPr id="3" name="Bent Arrow 2"/>
            <p:cNvSpPr/>
            <p:nvPr/>
          </p:nvSpPr>
          <p:spPr>
            <a:xfrm>
              <a:off x="6182437" y="1351124"/>
              <a:ext cx="327546" cy="218365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6933063" y="1569492"/>
              <a:ext cx="136477" cy="219729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407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1551269"/>
            <a:ext cx="10059272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56397"/>
            <a:ext cx="10058400" cy="377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7" t="15649" r="9647" b="68069"/>
          <a:stretch/>
        </p:blipFill>
        <p:spPr>
          <a:xfrm>
            <a:off x="7930202" y="856405"/>
            <a:ext cx="3028084" cy="891187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9" t="6638" r="523" b="72583"/>
          <a:stretch/>
        </p:blipFill>
        <p:spPr>
          <a:xfrm>
            <a:off x="7930201" y="1747591"/>
            <a:ext cx="3028085" cy="1939037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rot="16200000" flipH="1">
            <a:off x="7287054" y="764090"/>
            <a:ext cx="323605" cy="1399421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7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60059" y="843845"/>
            <a:ext cx="10058400" cy="3778274"/>
            <a:chOff x="1160059" y="843845"/>
            <a:chExt cx="10058400" cy="3778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59" y="865901"/>
              <a:ext cx="10058400" cy="37562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59" y="843845"/>
              <a:ext cx="6880855" cy="2821592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6933064" y="1988456"/>
              <a:ext cx="135394" cy="1778325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7" t="15649" r="9647" b="68069"/>
            <a:stretch/>
          </p:blipFill>
          <p:spPr>
            <a:xfrm>
              <a:off x="7930202" y="856405"/>
              <a:ext cx="3028084" cy="89118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09" t="6638" r="523" b="72583"/>
            <a:stretch/>
          </p:blipFill>
          <p:spPr>
            <a:xfrm>
              <a:off x="7930201" y="1747591"/>
              <a:ext cx="3028085" cy="1939037"/>
            </a:xfrm>
            <a:prstGeom prst="rect">
              <a:avLst/>
            </a:prstGeom>
          </p:spPr>
        </p:pic>
        <p:sp>
          <p:nvSpPr>
            <p:cNvPr id="11" name="Bent Arrow 10"/>
            <p:cNvSpPr/>
            <p:nvPr/>
          </p:nvSpPr>
          <p:spPr>
            <a:xfrm rot="16200000" flipH="1">
              <a:off x="7586740" y="1063775"/>
              <a:ext cx="275774" cy="847881"/>
            </a:xfrm>
            <a:prstGeom prst="ben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0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1539076"/>
            <a:ext cx="10059272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4</cp:revision>
  <dcterms:created xsi:type="dcterms:W3CDTF">2019-05-10T10:27:05Z</dcterms:created>
  <dcterms:modified xsi:type="dcterms:W3CDTF">2019-05-10T10:47:57Z</dcterms:modified>
</cp:coreProperties>
</file>