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797675" cy="9926638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9A1EF0-9EF8-4205-8DD9-E434ACF557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670D-8FD5-4977-9CDD-C74CFCC9D1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D5FF4-91E3-4FCE-863A-4CE70B714FA8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572C0-F196-4309-A60A-1899DE9249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A7554-237D-47C6-80DB-E338FF9F2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EBB7A-FDF7-464E-94A3-17D664872B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0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4034-6360-465E-9CFE-1228A201C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828A5-2885-4938-B500-25C3585EA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4BF2-E9C2-438A-881B-A4D62E31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79ABB-84DD-4F4C-9751-5ADCBCCC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5EBE-94F2-4F5A-B46F-54529A6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B9C3-211E-4998-AC3B-D33442F4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D22B0-D42A-4C99-B3FB-6AEEE5473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2557-AB39-439D-8B7B-C3147DC4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97B5-BBB7-41BB-B74D-D2D75DCA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AEAC-4C09-429D-B4A4-0867E13F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9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8B0CB-FF7E-4461-AA86-755A97502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4905F-AC65-44F2-9307-1B4BF6FA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8C35-2A8C-4736-97EF-B833C9D3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A5B0-4827-44C1-ABF1-E73C6BB5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0B76-0A63-4ED2-A26E-1B19A0EE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8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1E87-09AD-40F7-8DB4-41C339B3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3191-ECA8-40B6-B0D4-36135E20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A1E5-07A3-4F5F-AB21-CB534C2C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27B6-3960-4329-A133-656025FD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FDD8E-F0D1-4234-85F1-7093B03C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2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A5E5-6493-4D0B-9C12-9EADA6BB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B350B-A346-4AD4-B25A-3C624EB5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3A20-57DF-4B9D-8B85-152ECFEE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D0DA-3B92-4D4A-800A-5E94E19A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1757-4AC7-4412-A64E-3254E6E1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14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CFEB-DFE5-4F50-B1F3-9CDDCAC1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2CAC-469E-4539-8B60-EB90FB30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5D2B7-7481-454F-8123-370C21D7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C0926-DF58-4D45-A2F7-42BAED7D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60CCA-4702-4769-B58E-0958D49C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97CD1-882A-4784-B180-4E60B5F9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61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073A-976E-4FB3-8BF3-ABA945C6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3416-17D8-449E-AD05-C3D2FD92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AB6A1-C026-4515-BF7D-763C7DD87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81EB8-E578-48A5-9FA0-4677EFBBD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B191A-697B-497A-BB90-37E449FC2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A29E5-7142-406E-85AE-0D9CE544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2124D-07A7-4CEC-9DAB-7422F953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4427B-E2F0-46DA-B22F-E6DB8FBE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2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D176-5560-4AB2-B660-AD782B94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E4FF9-E119-4ABD-8AC7-E82CD66A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C97FF-C067-47C9-BA82-83CCC649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1C25B-B5D9-4671-B013-D7260740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27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A4D96-ACAC-4B00-A2BA-612F3B0A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F6892-40DF-42A1-9693-43F6E2DD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2DEE7-C786-4C33-9DBC-0CF842E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38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0CA3-2823-4075-946E-79630FA3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567C-DFF2-41FB-901D-EB24EEBB4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109DE-B59C-4E01-BF2B-A3343FB4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66C21-70B5-40BF-A312-FDAB3C3B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478C8-8444-4CB4-81A8-A440D975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F9B4-F875-451B-9885-FE2AB6BA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85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084A-BEED-4EA1-AC6B-C4417462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AC1CC-04A9-481C-A577-B52BA3318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3CFB-9EDC-42E8-96D6-8B5EBA9A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04E7-F64A-484F-9C79-DA46C3CD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51347-4F96-4A3B-8F5B-6BE446BE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E8E5-B6A9-4A21-9BAB-BA2B8806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14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11526-AB76-434B-834F-2C6070A2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AC30-A1C6-4DB5-B311-00DF2FAE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C213-E8E3-4127-8206-79CA951D5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0D2A-C667-47E7-B06F-0B51852EF80C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1C0AB-BB16-438A-85CC-A06F88B4C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8C61-CBF8-4797-A0D4-10BD752CD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4B4D-865C-416D-B1FC-DFF547ECC6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50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452998" y="4623277"/>
              <a:ext cx="363432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SDQ89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07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29943" y="4623277"/>
              <a:ext cx="348044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DBS58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8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92461" y="4623277"/>
              <a:ext cx="3355406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SDF54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98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66716" y="4623277"/>
              <a:ext cx="340689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SVX13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81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388077" y="4623277"/>
              <a:ext cx="3764172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MEP39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45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809282" y="4623277"/>
              <a:ext cx="2921762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SFJ29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88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12594" y="4623277"/>
              <a:ext cx="331513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PAF84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25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50168" y="4623277"/>
              <a:ext cx="323999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LVP07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72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97874" y="4623277"/>
              <a:ext cx="314458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JXY62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12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03681" y="4623277"/>
              <a:ext cx="333296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CYT89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21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21736" y="4623277"/>
              <a:ext cx="3496856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GTX38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63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97552" y="4623277"/>
              <a:ext cx="314522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FSS87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0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55970" y="4623277"/>
              <a:ext cx="322838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OXI94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95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776421" y="4623277"/>
              <a:ext cx="2987486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PZI29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243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121978" y="4623277"/>
              <a:ext cx="4296369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KMW06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66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75340" y="4623277"/>
              <a:ext cx="3389646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KAY78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812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477653" y="4623277"/>
              <a:ext cx="358502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KUR49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739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41868" y="4623277"/>
              <a:ext cx="3456588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FOX74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151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19711" y="4623277"/>
              <a:ext cx="330090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LRP60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545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58798" y="4623277"/>
              <a:ext cx="3422732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KXY38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385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61582" y="4623277"/>
              <a:ext cx="3217163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ALT17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6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52866" y="4623277"/>
              <a:ext cx="343459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ZOY48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26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414527" y="4623277"/>
              <a:ext cx="3711273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NHB12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68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803FCD-E7DA-4354-85EE-C96B1D7FF1C8}"/>
              </a:ext>
            </a:extLst>
          </p:cNvPr>
          <p:cNvGrpSpPr/>
          <p:nvPr/>
        </p:nvGrpSpPr>
        <p:grpSpPr>
          <a:xfrm>
            <a:off x="0" y="754222"/>
            <a:ext cx="12192000" cy="5871865"/>
            <a:chOff x="0" y="793978"/>
            <a:chExt cx="12192000" cy="5871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549EE5-2231-45E6-B667-E41A6B43562E}"/>
                </a:ext>
              </a:extLst>
            </p:cNvPr>
            <p:cNvSpPr/>
            <p:nvPr/>
          </p:nvSpPr>
          <p:spPr>
            <a:xfrm>
              <a:off x="0" y="793978"/>
              <a:ext cx="12192000" cy="258532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Reviewer ID:________________________</a:t>
              </a: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Comment ID: _______________________</a:t>
              </a:r>
            </a:p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Comment: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2F010F0-F986-44F6-AEFE-AD34E57062CA}"/>
                </a:ext>
              </a:extLst>
            </p:cNvPr>
            <p:cNvSpPr/>
            <p:nvPr/>
          </p:nvSpPr>
          <p:spPr>
            <a:xfrm>
              <a:off x="318052" y="3422948"/>
              <a:ext cx="11595652" cy="3242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753979" y="4623277"/>
              <a:ext cx="303237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FJR45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61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92973" y="4623277"/>
              <a:ext cx="335438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SFG28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50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473838" y="4623277"/>
              <a:ext cx="359265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RBH27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6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533951" y="4623277"/>
              <a:ext cx="347242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GFB96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66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465823" y="4623277"/>
              <a:ext cx="360868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GSN40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22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CEB26-CC4E-49AD-AB81-71E91E313460}"/>
              </a:ext>
            </a:extLst>
          </p:cNvPr>
          <p:cNvGrpSpPr/>
          <p:nvPr/>
        </p:nvGrpSpPr>
        <p:grpSpPr>
          <a:xfrm>
            <a:off x="0" y="442130"/>
            <a:ext cx="12192000" cy="5750807"/>
            <a:chOff x="0" y="442130"/>
            <a:chExt cx="12192000" cy="5750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56ED8-4CEF-4699-89D3-FAB15DC106D7}"/>
                </a:ext>
              </a:extLst>
            </p:cNvPr>
            <p:cNvSpPr/>
            <p:nvPr/>
          </p:nvSpPr>
          <p:spPr>
            <a:xfrm>
              <a:off x="0" y="1668622"/>
              <a:ext cx="12192000" cy="34163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just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 you for joining this study your reviewer ID is:</a:t>
              </a:r>
            </a:p>
            <a:p>
              <a:pPr algn="just"/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71736-E3C4-4564-BB7D-B47D2C20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162" y="442130"/>
              <a:ext cx="5651676" cy="12264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5A08E-29CC-41D6-B088-FE4BC78CC595}"/>
                </a:ext>
              </a:extLst>
            </p:cNvPr>
            <p:cNvSpPr/>
            <p:nvPr/>
          </p:nvSpPr>
          <p:spPr>
            <a:xfrm>
              <a:off x="1645263" y="4623277"/>
              <a:ext cx="324980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SVL37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30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357</Words>
  <Application>Microsoft Office PowerPoint</Application>
  <PresentationFormat>Widescreen</PresentationFormat>
  <Paragraphs>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 Sanchez F.</dc:creator>
  <cp:lastModifiedBy>Santos Sanchez F.</cp:lastModifiedBy>
  <cp:revision>5</cp:revision>
  <cp:lastPrinted>2017-12-15T11:25:42Z</cp:lastPrinted>
  <dcterms:created xsi:type="dcterms:W3CDTF">2017-12-15T10:15:58Z</dcterms:created>
  <dcterms:modified xsi:type="dcterms:W3CDTF">2018-01-03T13:51:22Z</dcterms:modified>
</cp:coreProperties>
</file>