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7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68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6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6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A426-F175-400F-9D98-ADBC1FF8C742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2624-00C2-407E-9B70-F0423002D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ss1g15@soton.ac.u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5582" y="665026"/>
            <a:ext cx="5220393" cy="12385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Public involvement Workshop: A Web tool for Public Involvement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532312" y="1986742"/>
            <a:ext cx="9127375" cy="21363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 smtClean="0"/>
              <a:t>We invite you to review Information Leaflets for Recruiting Patients into Clinical Trials, your comments will help create better documents and </a:t>
            </a:r>
            <a:r>
              <a:rPr lang="en-GB" b="1" dirty="0" smtClean="0"/>
              <a:t>you will be compensated £5 for each document</a:t>
            </a:r>
            <a:r>
              <a:rPr lang="en-GB" dirty="0" smtClean="0"/>
              <a:t> you review. If you are interested please contact us at </a:t>
            </a:r>
            <a:r>
              <a:rPr lang="en-GB" dirty="0" smtClean="0">
                <a:hlinkClick r:id="rId2"/>
              </a:rPr>
              <a:t>fss1g15@soton.ac.uk</a:t>
            </a:r>
            <a:r>
              <a:rPr lang="en-GB" dirty="0" smtClean="0"/>
              <a:t>, title your </a:t>
            </a:r>
            <a:r>
              <a:rPr lang="en-GB" b="1" dirty="0" smtClean="0"/>
              <a:t>email “Joining W4PI as a reviewer”.</a:t>
            </a:r>
            <a:r>
              <a:rPr lang="en-GB" dirty="0" smtClean="0"/>
              <a:t> We are organizing our first workshop for next week were 10 reviewers will be given the opportunity to review up to 6 leaflets.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813070" y="5472145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165845" y="5468198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27803" y="5468198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1371828" y="5468198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2110496" y="5468197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2843657" y="5468194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3582325" y="5464247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4375973" y="5464247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119998" y="5464247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5858666" y="5464246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6597186" y="5464245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7335854" y="5460298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8129502" y="5460298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 rot="16200000">
            <a:off x="8873527" y="5460298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9612195" y="5460297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 rot="16200000">
            <a:off x="10295735" y="5460295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10813675" y="5460294"/>
            <a:ext cx="217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fss1g15@soton.ac.uk</a:t>
            </a:r>
            <a:endParaRPr lang="en-GB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74" y="162387"/>
            <a:ext cx="24876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02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3</cp:revision>
  <cp:lastPrinted>2019-04-11T14:40:13Z</cp:lastPrinted>
  <dcterms:created xsi:type="dcterms:W3CDTF">2019-04-11T14:15:04Z</dcterms:created>
  <dcterms:modified xsi:type="dcterms:W3CDTF">2019-04-11T14:40:47Z</dcterms:modified>
</cp:coreProperties>
</file>