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Cousin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61A1C-64EE-434E-951D-69C8AA49C2D3}">
  <a:tblStyle styleId="{D6A61A1C-64EE-434E-951D-69C8AA49C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5400000">
            <a:off x="4511746" y="450463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9" name="Shape 19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" name="Shape 21"/>
          <p:cNvSpPr/>
          <p:nvPr/>
        </p:nvSpPr>
        <p:spPr>
          <a:xfrm rot="-5400000">
            <a:off x="4510271" y="-1711822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22" name="Shape 22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7" name="Shape 27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28" name="Shape 28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Shape 30"/>
            <p:cNvCxnSpPr>
              <a:endCxn id="28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1" name="Shape 31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2" name="Shape 32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3" name="Shape 33"/>
            <p:cNvCxnSpPr>
              <a:stCxn id="28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34" name="Shape 3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11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Cousin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36" name="Shape 136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37" name="Shape 137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39" name="Shape 139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40" name="Shape 14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pic>
        <p:nvPicPr>
          <p:cNvPr id="144" name="Shape 144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</a:rPr>
              <a:t>USE BIG IMAGE</a:t>
            </a:r>
            <a:endParaRPr sz="3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518800" y="2029275"/>
          <a:ext cx="8122600" cy="3049000"/>
        </p:xfrm>
        <a:graphic>
          <a:graphicData uri="http://schemas.openxmlformats.org/drawingml/2006/table">
            <a:tbl>
              <a:tblPr>
                <a:noFill/>
                <a:tableStyleId>{D6A61A1C-64EE-434E-951D-69C8AA49C2D3}</a:tableStyleId>
              </a:tblPr>
              <a:tblGrid>
                <a:gridCol w="20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2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sz="2400" b="1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172" name="Shape 17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5" name="Shape 17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177" name="Shape 17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0" name="Shape 18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1" name="Shape 181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182" name="Shape 18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5" name="Shape 18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6" name="Shape 186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187" name="Shape 18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91" name="Shape 191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192" name="Shape 192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5" name="Shape 195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96" name="Shape 196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197" name="Shape 19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Shape 199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06" name="Shape 206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07" name="Shape 207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Shape 211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216" name="Shape 216"/>
          <p:cNvSpPr txBox="1">
            <a:spLocks noGrp="1"/>
          </p:cNvSpPr>
          <p:nvPr>
            <p:ph type="ctrTitle" idx="4294967295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89</a:t>
            </a:r>
            <a:r>
              <a:rPr lang="en" sz="4000" b="1"/>
              <a:t>,</a:t>
            </a:r>
            <a:r>
              <a:rPr lang="en" sz="7200" b="1"/>
              <a:t>526</a:t>
            </a:r>
            <a:r>
              <a:rPr lang="en" sz="4000" b="1">
                <a:solidFill>
                  <a:schemeClr val="lt1"/>
                </a:solidFill>
              </a:rPr>
              <a:t>,</a:t>
            </a:r>
            <a:r>
              <a:rPr lang="en" sz="7200" b="1"/>
              <a:t>124</a:t>
            </a:r>
            <a:endParaRPr sz="7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89,526,124$</a:t>
            </a:r>
            <a:endParaRPr sz="6000" b="1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100%</a:t>
            </a:r>
            <a:endParaRPr sz="6000" b="1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5" name="Shape 225"/>
          <p:cNvSpPr txBox="1">
            <a:spLocks noGrp="1"/>
          </p:cNvSpPr>
          <p:nvPr>
            <p:ph type="ctrTitle" idx="4294967295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185,244 users</a:t>
            </a:r>
            <a:endParaRPr sz="6000" b="1"/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4294967295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27" name="Shape 227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36" name="Shape 236"/>
          <p:cNvCxnSpPr>
            <a:stCxn id="237" idx="2"/>
            <a:endCxn id="234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38" name="Shape 238"/>
          <p:cNvCxnSpPr>
            <a:stCxn id="234" idx="2"/>
            <a:endCxn id="235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0" name="Shape 250"/>
          <p:cNvSpPr/>
          <p:nvPr/>
        </p:nvSpPr>
        <p:spPr>
          <a:xfrm>
            <a:off x="3296347" y="1461050"/>
            <a:ext cx="430132" cy="497007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512618" y="4165435"/>
            <a:ext cx="519493" cy="496373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43061" y="1461053"/>
            <a:ext cx="455207" cy="45972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278993" y="4215999"/>
            <a:ext cx="464851" cy="459065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090528" y="4172507"/>
            <a:ext cx="509875" cy="482237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090513" y="1532737"/>
            <a:ext cx="480282" cy="353639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57200" y="1311477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GOOGLE SLIDES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"Use as Google Slides Theme".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will get a copy of this document on your Google Drive and will be able to edit, add or delete slides.</a:t>
            </a:r>
            <a:b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</a:b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have to be signed in to your Google account.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744975" y="1311477"/>
            <a:ext cx="3941700" cy="220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EDIT IN POWERPOINT®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Click on the button under the presentation preview that says "Download as PowerPoint template". You will get a .pptx file that you can edit in PowerPoint.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Remember to download and install the fonts used in this presentation (you’ll find the links to the font files needed in the </a:t>
            </a:r>
            <a:r>
              <a:rPr lang="en" sz="16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Presentation design slide</a:t>
            </a:r>
            <a:r>
              <a:rPr lang="en" sz="1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)</a:t>
            </a:r>
            <a:endParaRPr sz="16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57200" y="5100777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4"/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ANDROID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39030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iPHONE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4788350" y="7181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TABLET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495925" y="2473463"/>
            <a:ext cx="5140316" cy="400179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DESKTOP PROJECT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lang="en" sz="1600" b="1">
                <a:solidFill>
                  <a:srgbClr val="FFFFFF"/>
                </a:solidFill>
              </a:rPr>
              <a:t>Cousine</a:t>
            </a:r>
            <a:endParaRPr sz="1600" b="1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  <a:endParaRPr sz="16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https://www.google.com/fonts#UsePlace:use/Collection:Cousine</a:t>
            </a:r>
            <a:endParaRPr sz="16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Click on the “arrow button” that appears on the top right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025" y="3438363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350992" y="3049892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244612" y="3049882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535708" y="3260745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7689847" y="3558142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</a:t>
            </a:r>
            <a:r>
              <a:rPr lang="en" sz="2400" dirty="0" smtClean="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... </a:t>
            </a:r>
            <a:endParaRPr sz="2400" dirty="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 dirty="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70" name="Shape 7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72" name="Shape 72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73" name="Shape 7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Shape 7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5" name="Shape 75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 world!</a:t>
            </a:r>
            <a:endParaRPr sz="6000" b="1"/>
          </a:p>
        </p:txBody>
      </p:sp>
      <p:sp>
        <p:nvSpPr>
          <p:cNvPr id="78" name="Shape 78"/>
          <p:cNvSpPr txBox="1">
            <a:spLocks noGrp="1"/>
          </p:cNvSpPr>
          <p:nvPr>
            <p:ph type="subTitle" idx="4294967295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04" name="Shape 104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05" name="Shape 105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08" name="Shape 108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0" t="0" r="0" b="0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lg" len="lg"/>
              <a:tailEnd type="none" w="lg" len="lg"/>
            </a:ln>
          </p:spPr>
        </p:sp>
        <p:sp>
          <p:nvSpPr>
            <p:cNvPr id="109" name="Shape 109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Shape 110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1" name="Shape 111"/>
            <p:cNvCxnSpPr>
              <a:endCxn id="105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13" name="Shape 113"/>
            <p:cNvCxnSpPr>
              <a:stCxn id="105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114" name="Shape 114"/>
          <p:cNvSpPr/>
          <p:nvPr/>
        </p:nvSpPr>
        <p:spPr>
          <a:xfrm>
            <a:off x="4177025" y="1997048"/>
            <a:ext cx="789947" cy="797788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On-screen Show (4:3)</PresentationFormat>
  <Paragraphs>140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Cousine</vt:lpstr>
      <vt:lpstr>Valentine template</vt:lpstr>
      <vt:lpstr>THIS IS YOUR PRESENTATION TITLE</vt:lpstr>
      <vt:lpstr>INSTRUCTIONS FOR USE</vt:lpstr>
      <vt:lpstr>Hello world!</vt:lpstr>
      <vt:lpstr>1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Santos Sanchez F.</dc:creator>
  <cp:lastModifiedBy>Santos Sanchez F.</cp:lastModifiedBy>
  <cp:revision>2</cp:revision>
  <dcterms:modified xsi:type="dcterms:W3CDTF">2018-01-12T12:49:10Z</dcterms:modified>
</cp:coreProperties>
</file>