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7772400" cy="100584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15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9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28D-4C48-44F5-8CA9-3DEEC19BC03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33747-E797-4D46-BCF7-FA3DBEEC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4036E-91EB-48CA-86A8-B47966B72D3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1241425"/>
            <a:ext cx="25876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F6BF1-A5AF-4C59-82BB-F453774C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2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yer 8.5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9002" y="535236"/>
            <a:ext cx="5242220" cy="1806628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200" b="1" cap="all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039565" y="2689705"/>
            <a:ext cx="2521657" cy="32259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039564" y="3020733"/>
            <a:ext cx="2521657" cy="3235606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1pPr>
            <a:lvl2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2pPr>
            <a:lvl3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3pPr>
            <a:lvl4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4pPr>
            <a:lvl5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5pPr>
            <a:lvl6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6pPr>
            <a:lvl7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7pPr>
            <a:lvl8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8pPr>
            <a:lvl9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19002" y="2743200"/>
            <a:ext cx="2340864" cy="351313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319002" y="6385715"/>
            <a:ext cx="2340864" cy="182354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800" b="1" i="1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caption here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319002" y="7024685"/>
            <a:ext cx="5242220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600" cap="none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Event date and time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319002" y="7378973"/>
            <a:ext cx="5242220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Event Address, City, ST  ZIP Code</a:t>
            </a: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56147" y="8907958"/>
            <a:ext cx="2452124" cy="12250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000" b="1" cap="all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56147" y="9038256"/>
            <a:ext cx="2452124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850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Address, City, ST  ZIP CODE</a:t>
            </a:r>
          </a:p>
          <a:p>
            <a:pPr lvl="0"/>
            <a:r>
              <a:rPr lang="en-US" dirty="0"/>
              <a:t>Telephone | Email Address | Web Address</a:t>
            </a:r>
          </a:p>
        </p:txBody>
      </p:sp>
    </p:spTree>
    <p:extLst>
      <p:ext uri="{BB962C8B-B14F-4D97-AF65-F5344CB8AC3E}">
        <p14:creationId xmlns:p14="http://schemas.microsoft.com/office/powerpoint/2010/main" val="15822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002" y="535236"/>
            <a:ext cx="5242219" cy="1806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9565" y="2689705"/>
            <a:ext cx="2521657" cy="608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529010"/>
            <a:ext cx="2623185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777240" rtl="0" eaLnBrk="1" latinLnBrk="0" hangingPunct="1">
        <a:lnSpc>
          <a:spcPct val="85000"/>
        </a:lnSpc>
        <a:spcBef>
          <a:spcPct val="0"/>
        </a:spcBef>
        <a:buNone/>
        <a:defRPr sz="5200" b="1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1047750" y="535236"/>
            <a:ext cx="5715000" cy="1806628"/>
          </a:xfrm>
        </p:spPr>
        <p:txBody>
          <a:bodyPr/>
          <a:lstStyle/>
          <a:p>
            <a:r>
              <a:rPr lang="en-US" cap="small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- Involvement Workshop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Participate and earn £20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>
          <a:xfrm>
            <a:off x="4039564" y="3020733"/>
            <a:ext cx="2521657" cy="3235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about the opportunities for collaboration and the incentives offered to members of the public.</a:t>
            </a:r>
          </a:p>
          <a:p>
            <a:pPr marL="0" indent="0">
              <a:buNone/>
            </a:pPr>
            <a:r>
              <a:rPr lang="en-US" dirty="0"/>
              <a:t>Participate on a research project for better Public Involvement and earn £20. Easy tasks: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Learn about Public Involvement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Review 4 information leaflets given to patients in the past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Answer a multiple choice quiz for each leaflet</a:t>
            </a:r>
          </a:p>
          <a:p>
            <a:pPr marL="0" indent="0">
              <a:buNone/>
            </a:pPr>
            <a:r>
              <a:rPr lang="en-US" dirty="0"/>
              <a:t>Project Ethics (ERGO) ID: 30738 </a:t>
            </a:r>
          </a:p>
          <a:p>
            <a:endParaRPr lang="en-US" dirty="0"/>
          </a:p>
        </p:txBody>
      </p:sp>
      <p:pic>
        <p:nvPicPr>
          <p:cNvPr id="70" name="Picture Placeholder 69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02" y="2798480"/>
            <a:ext cx="2340864" cy="2340864"/>
          </a:xfrm>
        </p:spPr>
      </p:pic>
      <p:sp>
        <p:nvSpPr>
          <p:cNvPr id="66" name="Text Placeholder 6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 opportunity for all!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Friday 15</a:t>
            </a:r>
            <a:r>
              <a:rPr lang="en-US" b="1" baseline="30000" dirty="0"/>
              <a:t>th</a:t>
            </a:r>
            <a:r>
              <a:rPr lang="en-US" b="1" dirty="0"/>
              <a:t> December at 1 pm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Millennium Third Age Centre:</a:t>
            </a:r>
          </a:p>
          <a:p>
            <a:r>
              <a:rPr lang="en-US" dirty="0"/>
              <a:t>11 Cranbury Terrace, Southampton SO14 0LH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18"/>
          </p:nvPr>
        </p:nvSpPr>
        <p:spPr>
          <a:xfrm>
            <a:off x="4991101" y="8691207"/>
            <a:ext cx="2438399" cy="123847"/>
          </a:xfrm>
        </p:spPr>
        <p:txBody>
          <a:bodyPr/>
          <a:lstStyle/>
          <a:p>
            <a:r>
              <a:rPr lang="en-US" sz="1400" cap="small" dirty="0"/>
              <a:t>MSc, Fernando Santos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9"/>
          </p:nvPr>
        </p:nvSpPr>
        <p:spPr>
          <a:xfrm>
            <a:off x="4991101" y="8815055"/>
            <a:ext cx="2438400" cy="322599"/>
          </a:xfrm>
        </p:spPr>
        <p:txBody>
          <a:bodyPr/>
          <a:lstStyle/>
          <a:p>
            <a:pPr lvl="0"/>
            <a:r>
              <a:rPr lang="en-US" sz="1100" dirty="0" err="1"/>
              <a:t>Aldermoor</a:t>
            </a:r>
            <a:r>
              <a:rPr lang="en-US" sz="1100" dirty="0"/>
              <a:t> Surgery, </a:t>
            </a:r>
            <a:r>
              <a:rPr lang="en-US" sz="1100" dirty="0" err="1"/>
              <a:t>Aldermoor</a:t>
            </a:r>
            <a:r>
              <a:rPr lang="en-US" sz="1100" dirty="0"/>
              <a:t> Cl,</a:t>
            </a:r>
          </a:p>
          <a:p>
            <a:pPr lvl="0"/>
            <a:r>
              <a:rPr lang="en-US" sz="1100" dirty="0"/>
              <a:t> Southampton SO16 5ST</a:t>
            </a:r>
          </a:p>
          <a:p>
            <a:pPr lvl="0"/>
            <a:r>
              <a:rPr lang="en-US" sz="1100" dirty="0"/>
              <a:t>074-055-78-516 | fss1g15@soton.ac.uk |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0" y="8815033"/>
            <a:ext cx="2057224" cy="4464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ABB889-F294-4C77-88B3-B9FE4C6EB7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02" y="5139471"/>
            <a:ext cx="1152000" cy="115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44B4D7-9D43-4A20-8F73-7480F3AB9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94" y="5464339"/>
            <a:ext cx="1353764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50713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all_Business_Flyer_Green.potx" id="{11D0BFC0-04B7-4198-90A5-6FB31FF73AE7}" vid="{9F50C507-9E74-4FD3-B58D-57425D660260}"/>
    </a:ext>
  </a:extLst>
</a:theme>
</file>

<file path=ppt/theme/theme2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6671C1-28F2-4FE1-8AA2-9C01CCC10A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Small business flyer (green design)</Template>
  <TotalTime>0</TotalTime>
  <Words>119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Wingdings</vt:lpstr>
      <vt:lpstr>Small Business Flyer 8.5 x 11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2017-12-09T17:00:59Z</dcterms:created>
  <dcterms:modified xsi:type="dcterms:W3CDTF">2018-01-03T13:50:32Z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TC038960659991</vt:lpwstr>
  </property>
</Properties>
</file>