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21386800" cy="30279975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315913" indent="635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631825" indent="127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949325" indent="1905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265238" indent="25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77">
          <p15:clr>
            <a:srgbClr val="A4A3A4"/>
          </p15:clr>
        </p15:guide>
        <p15:guide id="2" orient="horz" pos="3649">
          <p15:clr>
            <a:srgbClr val="A4A3A4"/>
          </p15:clr>
        </p15:guide>
        <p15:guide id="3" orient="horz" pos="3848">
          <p15:clr>
            <a:srgbClr val="A4A3A4"/>
          </p15:clr>
        </p15:guide>
        <p15:guide id="4" orient="horz" pos="2090">
          <p15:clr>
            <a:srgbClr val="A4A3A4"/>
          </p15:clr>
        </p15:guide>
        <p15:guide id="5" orient="horz" pos="497">
          <p15:clr>
            <a:srgbClr val="A4A3A4"/>
          </p15:clr>
        </p15:guide>
        <p15:guide id="6" pos="500">
          <p15:clr>
            <a:srgbClr val="A4A3A4"/>
          </p15:clr>
        </p15:guide>
        <p15:guide id="7" pos="4435">
          <p15:clr>
            <a:srgbClr val="A4A3A4"/>
          </p15:clr>
        </p15:guide>
        <p15:guide id="8" pos="4768">
          <p15:clr>
            <a:srgbClr val="A4A3A4"/>
          </p15:clr>
        </p15:guide>
        <p15:guide id="9" pos="8704">
          <p15:clr>
            <a:srgbClr val="A4A3A4"/>
          </p15:clr>
        </p15:guide>
        <p15:guide id="10" pos="9037">
          <p15:clr>
            <a:srgbClr val="A4A3A4"/>
          </p15:clr>
        </p15:guide>
        <p15:guide id="11" pos="12972">
          <p15:clr>
            <a:srgbClr val="A4A3A4"/>
          </p15:clr>
        </p15:guide>
        <p15:guide id="12" pos="4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 autoAdjust="0"/>
    <p:restoredTop sz="95948" autoAdjust="0"/>
  </p:normalViewPr>
  <p:slideViewPr>
    <p:cSldViewPr>
      <p:cViewPr varScale="1">
        <p:scale>
          <a:sx n="28" d="100"/>
          <a:sy n="28" d="100"/>
        </p:scale>
        <p:origin x="2880" y="264"/>
      </p:cViewPr>
      <p:guideLst>
        <p:guide orient="horz" pos="18577"/>
        <p:guide orient="horz" pos="3649"/>
        <p:guide orient="horz" pos="3848"/>
        <p:guide orient="horz" pos="2090"/>
        <p:guide orient="horz" pos="497"/>
        <p:guide pos="500"/>
        <p:guide pos="4435"/>
        <p:guide pos="4768"/>
        <p:guide pos="8704"/>
        <p:guide pos="9037"/>
        <p:guide pos="12972"/>
        <p:guide pos="4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5D08C3-B124-F44F-A2A2-D4CE07DC73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2D9644F-14C2-E44E-8474-ADA93A9A60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489608C-D6E0-234B-8529-A0A2D4082B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C41D2A3-8F20-204B-A30C-4C9984C46F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E665452-1485-2247-B534-67D300496D9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0492B8F-A474-6747-879C-D60C4F4BD8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9108AB7-E4B7-8540-9E80-4A1C882715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C36B887-BAC8-0F41-AEEF-376DAF5EF2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8675" y="749300"/>
            <a:ext cx="2646363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A54926F-D713-4C46-B267-0E3BD2A724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E190909-2D03-594A-BAA6-F0CD30D92A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F7450F3-981F-E848-995E-440B47D59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C97F731-3719-0A4B-8B0C-93B6D8EADCA6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159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318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493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26523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583169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99803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16437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33071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96DF778-116D-AF4F-8CC1-C244D1717D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A8D9299D-7496-C244-99E9-7357FB2C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A1 poster template (blue)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8F259BE-CE1E-3E48-8B8C-2AA483A2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896938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896938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896938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896938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22438" indent="25400" defTabSz="8969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79638" indent="25400" defTabSz="8969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36838" indent="25400" defTabSz="8969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094038" indent="25400" defTabSz="8969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CF69B4-4990-184A-9BB3-4DA1BDA12301}" type="slidenum">
              <a:rPr lang="en-AU" altLang="zh-CN" sz="1200" smtClean="0"/>
              <a:pPr/>
              <a:t>1</a:t>
            </a:fld>
            <a:endParaRPr lang="en-AU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569" y="9406540"/>
            <a:ext cx="18179662" cy="64904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41" y="17158652"/>
            <a:ext cx="14970319" cy="7737851"/>
          </a:xfrm>
        </p:spPr>
        <p:txBody>
          <a:bodyPr/>
          <a:lstStyle>
            <a:lvl1pPr marL="0" indent="0" algn="ctr">
              <a:buNone/>
              <a:defRPr/>
            </a:lvl1pPr>
            <a:lvl2pPr marL="316634" indent="0" algn="ctr">
              <a:buNone/>
              <a:defRPr/>
            </a:lvl2pPr>
            <a:lvl3pPr marL="633268" indent="0" algn="ctr">
              <a:buNone/>
              <a:defRPr/>
            </a:lvl3pPr>
            <a:lvl4pPr marL="949902" indent="0" algn="ctr">
              <a:buNone/>
              <a:defRPr/>
            </a:lvl4pPr>
            <a:lvl5pPr marL="1266535" indent="0" algn="ctr">
              <a:buNone/>
              <a:defRPr/>
            </a:lvl5pPr>
            <a:lvl6pPr marL="1583169" indent="0" algn="ctr">
              <a:buNone/>
              <a:defRPr/>
            </a:lvl6pPr>
            <a:lvl7pPr marL="1899803" indent="0" algn="ctr">
              <a:buNone/>
              <a:defRPr/>
            </a:lvl7pPr>
            <a:lvl8pPr marL="2216437" indent="0" algn="ctr">
              <a:buNone/>
              <a:defRPr/>
            </a:lvl8pPr>
            <a:lvl9pPr marL="25330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5BCA0F-221F-1B42-AEB1-CC4CA19B05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B19EE7-28DC-424F-B19B-56721CFAE8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1A9BB3-D88C-1144-9717-ED26FE2C4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550E6-BFF0-A74B-AF96-D34C06F88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83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7D559F-EF73-AB44-A86B-096EEBDDDD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828889-A8DF-1E42-8688-FCE0159E3F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864F8F-4B7A-E14F-9266-39C037050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9FF2E-72C5-464C-A0C6-72A172793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1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317" y="2692286"/>
            <a:ext cx="4544915" cy="242228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3570" y="2692286"/>
            <a:ext cx="13528872" cy="24222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C2CF22-84E1-174C-A415-A6CC4B50F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E6E00E-F25B-4D45-8F0D-690F41F9B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0D4A9A-AF1F-6D46-8823-626308154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22278-8EDB-CB48-943A-B2AE18CD4C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1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2DF15E-CC48-DB4F-A042-87F51C57D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30119-1639-9D4C-BF02-10542C705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0DEC46-242F-1048-88B0-AFADB6DEC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92451-01B6-184E-8D99-EA93DC50CD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71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93" y="19458176"/>
            <a:ext cx="18178560" cy="6013208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93" y="12833883"/>
            <a:ext cx="18178560" cy="6624293"/>
          </a:xfrm>
        </p:spPr>
        <p:txBody>
          <a:bodyPr anchor="b"/>
          <a:lstStyle>
            <a:lvl1pPr marL="0" indent="0">
              <a:buNone/>
              <a:defRPr sz="1400"/>
            </a:lvl1pPr>
            <a:lvl2pPr marL="316634" indent="0">
              <a:buNone/>
              <a:defRPr sz="1300"/>
            </a:lvl2pPr>
            <a:lvl3pPr marL="633268" indent="0">
              <a:buNone/>
              <a:defRPr sz="1100"/>
            </a:lvl3pPr>
            <a:lvl4pPr marL="949902" indent="0">
              <a:buNone/>
              <a:defRPr sz="1000"/>
            </a:lvl4pPr>
            <a:lvl5pPr marL="1266535" indent="0">
              <a:buNone/>
              <a:defRPr sz="1000"/>
            </a:lvl5pPr>
            <a:lvl6pPr marL="1583169" indent="0">
              <a:buNone/>
              <a:defRPr sz="1000"/>
            </a:lvl6pPr>
            <a:lvl7pPr marL="1899803" indent="0">
              <a:buNone/>
              <a:defRPr sz="1000"/>
            </a:lvl7pPr>
            <a:lvl8pPr marL="2216437" indent="0">
              <a:buNone/>
              <a:defRPr sz="1000"/>
            </a:lvl8pPr>
            <a:lvl9pPr marL="253307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929A39-2014-7E4C-B687-8614814BC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3770A0-1B64-BD40-BB50-0D304B78B1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F92AF1-3B66-A948-B5E1-A3250E43B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A2B6-DEC6-C64E-AEAF-1D33553DC4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9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3569" y="8747184"/>
            <a:ext cx="9036894" cy="1816798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6338" y="8747184"/>
            <a:ext cx="9036894" cy="1816798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42D3B-C17A-D24A-83A2-F4CDB7338B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1BBAF-12A8-0F48-984E-816298E2C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08A61-3FD0-5240-8413-1164D8E88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77B89-292B-BA40-B950-BD4CB21A2D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2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82" y="1212297"/>
            <a:ext cx="19247237" cy="50466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781" y="6777887"/>
            <a:ext cx="9449366" cy="28250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6634" indent="0">
              <a:buNone/>
              <a:defRPr sz="1400" b="1"/>
            </a:lvl2pPr>
            <a:lvl3pPr marL="633268" indent="0">
              <a:buNone/>
              <a:defRPr sz="1300" b="1"/>
            </a:lvl3pPr>
            <a:lvl4pPr marL="949902" indent="0">
              <a:buNone/>
              <a:defRPr sz="1100" b="1"/>
            </a:lvl4pPr>
            <a:lvl5pPr marL="1266535" indent="0">
              <a:buNone/>
              <a:defRPr sz="1100" b="1"/>
            </a:lvl5pPr>
            <a:lvl6pPr marL="1583169" indent="0">
              <a:buNone/>
              <a:defRPr sz="1100" b="1"/>
            </a:lvl6pPr>
            <a:lvl7pPr marL="1899803" indent="0">
              <a:buNone/>
              <a:defRPr sz="1100" b="1"/>
            </a:lvl7pPr>
            <a:lvl8pPr marL="2216437" indent="0">
              <a:buNone/>
              <a:defRPr sz="1100" b="1"/>
            </a:lvl8pPr>
            <a:lvl9pPr marL="2533071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781" y="9602922"/>
            <a:ext cx="9449366" cy="1744609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345" y="6777887"/>
            <a:ext cx="9452674" cy="28250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6634" indent="0">
              <a:buNone/>
              <a:defRPr sz="1400" b="1"/>
            </a:lvl2pPr>
            <a:lvl3pPr marL="633268" indent="0">
              <a:buNone/>
              <a:defRPr sz="1300" b="1"/>
            </a:lvl3pPr>
            <a:lvl4pPr marL="949902" indent="0">
              <a:buNone/>
              <a:defRPr sz="1100" b="1"/>
            </a:lvl4pPr>
            <a:lvl5pPr marL="1266535" indent="0">
              <a:buNone/>
              <a:defRPr sz="1100" b="1"/>
            </a:lvl5pPr>
            <a:lvl6pPr marL="1583169" indent="0">
              <a:buNone/>
              <a:defRPr sz="1100" b="1"/>
            </a:lvl6pPr>
            <a:lvl7pPr marL="1899803" indent="0">
              <a:buNone/>
              <a:defRPr sz="1100" b="1"/>
            </a:lvl7pPr>
            <a:lvl8pPr marL="2216437" indent="0">
              <a:buNone/>
              <a:defRPr sz="1100" b="1"/>
            </a:lvl8pPr>
            <a:lvl9pPr marL="2533071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345" y="9602922"/>
            <a:ext cx="9452674" cy="1744609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079506-55D1-4A43-9ECF-77A579C7C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59F165-E2F4-2247-8FD2-E91C0998F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BCBD19-E866-494A-B774-A67450485C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E6407-8756-164D-8B34-C4AD73E7E8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8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7616F8-878A-D146-AE38-EB3AEC968F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275697-959E-EC49-B9CD-373BBD0FA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BB7243-B99A-F744-94C9-E16065206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387A8-59D8-F743-8465-4935857EA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2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5E2CCE-E455-DD49-9E47-58F8EB3E9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4E329D-6520-8F41-877E-55478D6973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D45D45-5252-B744-8831-9E3540D1C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C37B3-DD08-CF48-8AC3-9D3269B27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49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82" y="1205715"/>
            <a:ext cx="7035190" cy="513113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939" y="1205715"/>
            <a:ext cx="11955080" cy="258433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782" y="6336853"/>
            <a:ext cx="7035190" cy="20712161"/>
          </a:xfrm>
        </p:spPr>
        <p:txBody>
          <a:bodyPr/>
          <a:lstStyle>
            <a:lvl1pPr marL="0" indent="0">
              <a:buNone/>
              <a:defRPr sz="1000"/>
            </a:lvl1pPr>
            <a:lvl2pPr marL="316634" indent="0">
              <a:buNone/>
              <a:defRPr sz="800"/>
            </a:lvl2pPr>
            <a:lvl3pPr marL="633268" indent="0">
              <a:buNone/>
              <a:defRPr sz="700"/>
            </a:lvl3pPr>
            <a:lvl4pPr marL="949902" indent="0">
              <a:buNone/>
              <a:defRPr sz="600"/>
            </a:lvl4pPr>
            <a:lvl5pPr marL="1266535" indent="0">
              <a:buNone/>
              <a:defRPr sz="600"/>
            </a:lvl5pPr>
            <a:lvl6pPr marL="1583169" indent="0">
              <a:buNone/>
              <a:defRPr sz="600"/>
            </a:lvl6pPr>
            <a:lvl7pPr marL="1899803" indent="0">
              <a:buNone/>
              <a:defRPr sz="600"/>
            </a:lvl7pPr>
            <a:lvl8pPr marL="2216437" indent="0">
              <a:buNone/>
              <a:defRPr sz="600"/>
            </a:lvl8pPr>
            <a:lvl9pPr marL="2533071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5AC49-108A-9141-BB15-C64115382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AEE21-79FD-6044-8C22-D3DF9359F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74E3E-4CD1-AB43-9CB6-F52C2323A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B6EB0-D767-6F49-A69C-7197CE6829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10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98" y="21195982"/>
            <a:ext cx="12831859" cy="250248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98" y="2705451"/>
            <a:ext cx="12831859" cy="18167985"/>
          </a:xfrm>
        </p:spPr>
        <p:txBody>
          <a:bodyPr/>
          <a:lstStyle>
            <a:lvl1pPr marL="0" indent="0">
              <a:buNone/>
              <a:defRPr sz="2200"/>
            </a:lvl1pPr>
            <a:lvl2pPr marL="316634" indent="0">
              <a:buNone/>
              <a:defRPr sz="1900"/>
            </a:lvl2pPr>
            <a:lvl3pPr marL="633268" indent="0">
              <a:buNone/>
              <a:defRPr sz="1700"/>
            </a:lvl3pPr>
            <a:lvl4pPr marL="949902" indent="0">
              <a:buNone/>
              <a:defRPr sz="1400"/>
            </a:lvl4pPr>
            <a:lvl5pPr marL="1266535" indent="0">
              <a:buNone/>
              <a:defRPr sz="1400"/>
            </a:lvl5pPr>
            <a:lvl6pPr marL="1583169" indent="0">
              <a:buNone/>
              <a:defRPr sz="1400"/>
            </a:lvl6pPr>
            <a:lvl7pPr marL="1899803" indent="0">
              <a:buNone/>
              <a:defRPr sz="1400"/>
            </a:lvl7pPr>
            <a:lvl8pPr marL="2216437" indent="0">
              <a:buNone/>
              <a:defRPr sz="1400"/>
            </a:lvl8pPr>
            <a:lvl9pPr marL="2533071" indent="0">
              <a:buNone/>
              <a:defRPr sz="14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98" y="23698469"/>
            <a:ext cx="12831859" cy="3553508"/>
          </a:xfrm>
        </p:spPr>
        <p:txBody>
          <a:bodyPr/>
          <a:lstStyle>
            <a:lvl1pPr marL="0" indent="0">
              <a:buNone/>
              <a:defRPr sz="1000"/>
            </a:lvl1pPr>
            <a:lvl2pPr marL="316634" indent="0">
              <a:buNone/>
              <a:defRPr sz="800"/>
            </a:lvl2pPr>
            <a:lvl3pPr marL="633268" indent="0">
              <a:buNone/>
              <a:defRPr sz="700"/>
            </a:lvl3pPr>
            <a:lvl4pPr marL="949902" indent="0">
              <a:buNone/>
              <a:defRPr sz="600"/>
            </a:lvl4pPr>
            <a:lvl5pPr marL="1266535" indent="0">
              <a:buNone/>
              <a:defRPr sz="600"/>
            </a:lvl5pPr>
            <a:lvl6pPr marL="1583169" indent="0">
              <a:buNone/>
              <a:defRPr sz="600"/>
            </a:lvl6pPr>
            <a:lvl7pPr marL="1899803" indent="0">
              <a:buNone/>
              <a:defRPr sz="600"/>
            </a:lvl7pPr>
            <a:lvl8pPr marL="2216437" indent="0">
              <a:buNone/>
              <a:defRPr sz="600"/>
            </a:lvl8pPr>
            <a:lvl9pPr marL="2533071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CFEDAF-D9B0-E542-94F9-C11F3B214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DC051-F40A-7E43-BD16-B639CA87A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89CA4-5598-444A-81C8-6BA361945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CC12E-A773-5245-9FC8-9173D81345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68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F9EFF"/>
            </a:gs>
            <a:gs pos="100000">
              <a:srgbClr val="CDF1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A0139A1-1108-244D-A954-56DC181E5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03375" y="2692400"/>
            <a:ext cx="1818005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900" tIns="147450" rIns="294900" bIns="147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B233567-F0CF-D24F-8A83-E45424283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3375" y="8747125"/>
            <a:ext cx="18180050" cy="181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F9603A-0C3D-9446-97E0-14A676ADC4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3375" y="27587575"/>
            <a:ext cx="4456113" cy="2019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>
              <a:defRPr sz="45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C3DD5B-67DD-3240-BFC1-2E042E8FC2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263" y="27587575"/>
            <a:ext cx="6772275" cy="2019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 algn="ctr">
              <a:defRPr sz="45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7CF9AD-A6A9-E34B-8004-F656953E6A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313" y="27587575"/>
            <a:ext cx="4456112" cy="2019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 algn="r">
              <a:defRPr sz="45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0D519F-9C86-FC48-B1E6-D5E701F162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2pPr>
      <a:lvl3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3pPr>
      <a:lvl4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4pPr>
      <a:lvl5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5pPr>
      <a:lvl6pPr marL="316634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6pPr>
      <a:lvl7pPr marL="633268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7pPr>
      <a:lvl8pPr marL="949902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8pPr>
      <a:lvl9pPr marL="1266535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9pPr>
    </p:titleStyle>
    <p:bodyStyle>
      <a:lvl1pPr marL="1104900" indent="-1104900" algn="l" defTabSz="2947988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+mn-ea"/>
          <a:cs typeface="+mn-cs"/>
        </a:defRPr>
      </a:lvl1pPr>
      <a:lvl2pPr marL="2393950" indent="-919163" algn="l" defTabSz="2947988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84588" indent="-736600" algn="l" defTabSz="2947988" rtl="0" eaLnBrk="0" fontAlgn="base" hangingPunct="0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59375" indent="-735013" algn="l" defTabSz="2947988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6634163" indent="-735013" algn="l" defTabSz="2947988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6951652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7268286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7584920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7901554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6634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3268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49902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66535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169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803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6437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3071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A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>
            <a:extLst>
              <a:ext uri="{FF2B5EF4-FFF2-40B4-BE49-F238E27FC236}">
                <a16:creationId xmlns:a16="http://schemas.microsoft.com/office/drawing/2014/main" id="{3ECE7A68-F8C4-C84B-8B16-3E770A4A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213741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639" tIns="32319" rIns="64639" bIns="32319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SG" altLang="en-US"/>
          </a:p>
        </p:txBody>
      </p:sp>
      <p:sp>
        <p:nvSpPr>
          <p:cNvPr id="4101" name="Rectangle 84">
            <a:extLst>
              <a:ext uri="{FF2B5EF4-FFF2-40B4-BE49-F238E27FC236}">
                <a16:creationId xmlns:a16="http://schemas.microsoft.com/office/drawing/2014/main" id="{8DAC9BB5-54A6-C04E-BF01-A6151314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30279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3327" tIns="31663" rIns="63327" bIns="31663" anchor="ctr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SG" altLang="en-US"/>
          </a:p>
        </p:txBody>
      </p:sp>
      <p:sp>
        <p:nvSpPr>
          <p:cNvPr id="2054" name="Rounded Rectangle 5">
            <a:extLst>
              <a:ext uri="{FF2B5EF4-FFF2-40B4-BE49-F238E27FC236}">
                <a16:creationId xmlns:a16="http://schemas.microsoft.com/office/drawing/2014/main" id="{43DB443B-807A-E142-8D97-993473C4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66700"/>
            <a:ext cx="15446375" cy="1878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639" tIns="32319" rIns="64639" bIns="32319"/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n-US" altLang="zh-CN" sz="51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pic>
        <p:nvPicPr>
          <p:cNvPr id="4103" name="图片 1">
            <a:extLst>
              <a:ext uri="{FF2B5EF4-FFF2-40B4-BE49-F238E27FC236}">
                <a16:creationId xmlns:a16="http://schemas.microsoft.com/office/drawing/2014/main" id="{BF2DBEC0-E4AA-4745-A4BA-5602C3F0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592138"/>
            <a:ext cx="3643313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4" name="Group 3">
            <a:extLst>
              <a:ext uri="{FF2B5EF4-FFF2-40B4-BE49-F238E27FC236}">
                <a16:creationId xmlns:a16="http://schemas.microsoft.com/office/drawing/2014/main" id="{A8B0361B-2E23-164F-9862-653FD4C25F70}"/>
              </a:ext>
            </a:extLst>
          </p:cNvPr>
          <p:cNvGrpSpPr>
            <a:grpSpLocks/>
          </p:cNvGrpSpPr>
          <p:nvPr/>
        </p:nvGrpSpPr>
        <p:grpSpPr bwMode="auto">
          <a:xfrm>
            <a:off x="1222375" y="28968700"/>
            <a:ext cx="19404013" cy="1403350"/>
            <a:chOff x="1222522" y="28969496"/>
            <a:chExt cx="19403882" cy="1402535"/>
          </a:xfrm>
        </p:grpSpPr>
        <p:grpSp>
          <p:nvGrpSpPr>
            <p:cNvPr id="4105" name="Group 2">
              <a:extLst>
                <a:ext uri="{FF2B5EF4-FFF2-40B4-BE49-F238E27FC236}">
                  <a16:creationId xmlns:a16="http://schemas.microsoft.com/office/drawing/2014/main" id="{A33DCB4E-B5C5-F64B-8516-ABF370DE72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22522" y="28969496"/>
              <a:ext cx="19403882" cy="1402535"/>
              <a:chOff x="1111143" y="28934349"/>
              <a:chExt cx="19403626" cy="1402534"/>
            </a:xfrm>
          </p:grpSpPr>
          <p:pic>
            <p:nvPicPr>
              <p:cNvPr id="4107" name="图片 2">
                <a:extLst>
                  <a:ext uri="{FF2B5EF4-FFF2-40B4-BE49-F238E27FC236}">
                    <a16:creationId xmlns:a16="http://schemas.microsoft.com/office/drawing/2014/main" id="{4CCDDB8A-398D-7F41-84CE-E740FDB0C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143" y="29132885"/>
                <a:ext cx="1980642" cy="120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8" name="图片 3">
                <a:extLst>
                  <a:ext uri="{FF2B5EF4-FFF2-40B4-BE49-F238E27FC236}">
                    <a16:creationId xmlns:a16="http://schemas.microsoft.com/office/drawing/2014/main" id="{D145D2D7-79FC-524C-B7CF-853D10EC2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2348" y="29302196"/>
                <a:ext cx="2310713" cy="770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矩形 5">
                <a:extLst>
                  <a:ext uri="{FF2B5EF4-FFF2-40B4-BE49-F238E27FC236}">
                    <a16:creationId xmlns:a16="http://schemas.microsoft.com/office/drawing/2014/main" id="{B8989D7A-5CB3-3C46-8E40-2D6DF3981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796" y="28934349"/>
                <a:ext cx="4089709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A Joint Research Collaboration between</a:t>
                </a:r>
                <a:endParaRPr lang="zh-CN" altLang="en-US" b="1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4110" name="矩形 6">
                <a:extLst>
                  <a:ext uri="{FF2B5EF4-FFF2-40B4-BE49-F238E27FC236}">
                    <a16:creationId xmlns:a16="http://schemas.microsoft.com/office/drawing/2014/main" id="{C808C1FA-3015-384E-AFA8-030455FF6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9919" y="29222236"/>
                <a:ext cx="7844850" cy="659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/>
                <a:r>
                  <a:rPr lang="en-US" altLang="zh-CN" sz="1800" b="1" dirty="0">
                    <a:solidFill>
                      <a:srgbClr val="FFFFFF"/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Our research is supported by the National Research Foundation, </a:t>
                </a:r>
              </a:p>
              <a:p>
                <a:pPr algn="r"/>
                <a:r>
                  <a:rPr lang="en-US" altLang="zh-CN" sz="1800" b="1" dirty="0">
                    <a:solidFill>
                      <a:srgbClr val="FFFFFF"/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Prime Minister’s Office, Singapore  under its IRC@SG Funding Initiative.</a:t>
                </a:r>
              </a:p>
            </p:txBody>
          </p:sp>
        </p:grpSp>
        <p:pic>
          <p:nvPicPr>
            <p:cNvPr id="4106" name="Picture 2">
              <a:extLst>
                <a:ext uri="{FF2B5EF4-FFF2-40B4-BE49-F238E27FC236}">
                  <a16:creationId xmlns:a16="http://schemas.microsoft.com/office/drawing/2014/main" id="{C95F8C10-A3AF-5E46-8A18-D840727B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823" y="29439593"/>
              <a:ext cx="2527148" cy="58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3CBC6B-AB2F-2D4E-A12C-0E152EB3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4021138"/>
            <a:ext cx="20593050" cy="24872950"/>
          </a:xfrm>
          <a:prstGeom prst="roundRect">
            <a:avLst>
              <a:gd name="adj" fmla="val 201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639" tIns="32319" rIns="64639" bIns="32319"/>
          <a:lstStyle/>
          <a:p>
            <a:pPr>
              <a:defRPr/>
            </a:pPr>
            <a:endParaRPr lang="en-SG" dirty="0"/>
          </a:p>
        </p:txBody>
      </p:sp>
      <p:sp>
        <p:nvSpPr>
          <p:cNvPr id="25" name="Text Box 35">
            <a:extLst>
              <a:ext uri="{FF2B5EF4-FFF2-40B4-BE49-F238E27FC236}">
                <a16:creationId xmlns:a16="http://schemas.microsoft.com/office/drawing/2014/main" id="{E182CE0A-F614-5149-87B3-E73D6147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688" y="2301875"/>
            <a:ext cx="21439188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9318" tIns="249318" rIns="249318" bIns="249318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GB" altLang="en-US" sz="3900" b="1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Liqiang</a:t>
            </a:r>
            <a:r>
              <a:rPr lang="en-GB" altLang="en-US" sz="39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GB" altLang="en-US" sz="3900" b="1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Nie</a:t>
            </a:r>
            <a:r>
              <a:rPr lang="en-GB" altLang="en-US" sz="39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Tat-Seng Chua</a:t>
            </a:r>
          </a:p>
          <a:p>
            <a:pPr algn="ctr">
              <a:spcBef>
                <a:spcPct val="20000"/>
              </a:spcBef>
            </a:pPr>
            <a:r>
              <a:rPr lang="en-GB" altLang="en-US" sz="35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{</a:t>
            </a:r>
            <a:r>
              <a:rPr lang="en-GB" altLang="en-US" sz="3500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nieliqiang</a:t>
            </a:r>
            <a:r>
              <a:rPr lang="en-GB" altLang="en-US" sz="35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GB" altLang="en-US" sz="3500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chuats</a:t>
            </a:r>
            <a:r>
              <a:rPr lang="en-GB" altLang="en-US" sz="35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}@</a:t>
            </a:r>
            <a:r>
              <a:rPr lang="en-GB" altLang="en-US" sz="3500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comp.nus.edu.sg</a:t>
            </a:r>
            <a:r>
              <a:rPr lang="en-GB" altLang="en-US" sz="35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EE40E7D4-B2B3-AD4E-9501-DD0B7EF6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290513"/>
            <a:ext cx="15319375" cy="1878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639" tIns="32319" rIns="64639" bIns="32319"/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zh-CN" sz="5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WenZher: Comprehensive Vertical Search for Healthcare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587</TotalTime>
  <Words>59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Microsoft YaHei UI Light</vt:lpstr>
      <vt:lpstr>宋体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NUS-Tsinghua Centre for Extreme Search (NExT++)</dc:creator>
  <cp:keywords>poster template</cp:keywords>
  <cp:lastModifiedBy>Staniforth J.</cp:lastModifiedBy>
  <cp:revision>55</cp:revision>
  <cp:lastPrinted>2018-10-29T04:10:04Z</cp:lastPrinted>
  <dcterms:created xsi:type="dcterms:W3CDTF">2017-03-06T12:24:54Z</dcterms:created>
  <dcterms:modified xsi:type="dcterms:W3CDTF">2018-10-29T06:29:21Z</dcterms:modified>
</cp:coreProperties>
</file>