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9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3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7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9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9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EF22-463B-4054-AD44-E95A64F60B35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516F-BF9B-481A-91BD-1D702040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77075" y="1212202"/>
            <a:ext cx="9047976" cy="3477110"/>
            <a:chOff x="877075" y="1212202"/>
            <a:chExt cx="9047976" cy="3477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70"/>
            <a:stretch/>
          </p:blipFill>
          <p:spPr>
            <a:xfrm>
              <a:off x="877075" y="1212202"/>
              <a:ext cx="9047976" cy="347711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76400" y="1981200"/>
              <a:ext cx="1076325" cy="123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XXXXXXXX</a:t>
              </a:r>
              <a:endParaRPr lang="en-GB" sz="1600" dirty="0"/>
            </a:p>
          </p:txBody>
        </p:sp>
        <p:sp>
          <p:nvSpPr>
            <p:cNvPr id="6" name="Right Arrow 5"/>
            <p:cNvSpPr/>
            <p:nvPr/>
          </p:nvSpPr>
          <p:spPr>
            <a:xfrm rot="12895378">
              <a:off x="2859666" y="2424371"/>
              <a:ext cx="600075" cy="200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86100" y="2524384"/>
              <a:ext cx="1333500" cy="7524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Your Worker ID</a:t>
              </a:r>
              <a:endPara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09650" y="1800225"/>
              <a:ext cx="1943100" cy="47039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76" y="1691489"/>
            <a:ext cx="9047248" cy="34750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32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2</cp:revision>
  <dcterms:created xsi:type="dcterms:W3CDTF">2019-05-29T14:30:34Z</dcterms:created>
  <dcterms:modified xsi:type="dcterms:W3CDTF">2019-05-29T14:41:52Z</dcterms:modified>
</cp:coreProperties>
</file>