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315-A6DD-488A-B78B-746C88501D9C}" type="datetimeFigureOut">
              <a:rPr lang="bg-BG" smtClean="0"/>
              <a:t>25.12.2016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E2B-7FC4-4704-92D5-30325DF67B26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315-A6DD-488A-B78B-746C88501D9C}" type="datetimeFigureOut">
              <a:rPr lang="bg-BG" smtClean="0"/>
              <a:t>25.12.2016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E2B-7FC4-4704-92D5-30325DF67B2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315-A6DD-488A-B78B-746C88501D9C}" type="datetimeFigureOut">
              <a:rPr lang="bg-BG" smtClean="0"/>
              <a:t>25.12.2016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E2B-7FC4-4704-92D5-30325DF67B2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315-A6DD-488A-B78B-746C88501D9C}" type="datetimeFigureOut">
              <a:rPr lang="bg-BG" smtClean="0"/>
              <a:t>25.12.2016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E2B-7FC4-4704-92D5-30325DF67B26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315-A6DD-488A-B78B-746C88501D9C}" type="datetimeFigureOut">
              <a:rPr lang="bg-BG" smtClean="0"/>
              <a:t>25.12.2016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E2B-7FC4-4704-92D5-30325DF67B2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315-A6DD-488A-B78B-746C88501D9C}" type="datetimeFigureOut">
              <a:rPr lang="bg-BG" smtClean="0"/>
              <a:t>25.12.2016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E2B-7FC4-4704-92D5-30325DF67B26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315-A6DD-488A-B78B-746C88501D9C}" type="datetimeFigureOut">
              <a:rPr lang="bg-BG" smtClean="0"/>
              <a:t>25.12.2016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E2B-7FC4-4704-92D5-30325DF67B26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315-A6DD-488A-B78B-746C88501D9C}" type="datetimeFigureOut">
              <a:rPr lang="bg-BG" smtClean="0"/>
              <a:t>25.12.2016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E2B-7FC4-4704-92D5-30325DF67B2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315-A6DD-488A-B78B-746C88501D9C}" type="datetimeFigureOut">
              <a:rPr lang="bg-BG" smtClean="0"/>
              <a:t>25.12.2016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E2B-7FC4-4704-92D5-30325DF67B2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315-A6DD-488A-B78B-746C88501D9C}" type="datetimeFigureOut">
              <a:rPr lang="bg-BG" smtClean="0"/>
              <a:t>25.12.2016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E2B-7FC4-4704-92D5-30325DF67B2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315-A6DD-488A-B78B-746C88501D9C}" type="datetimeFigureOut">
              <a:rPr lang="bg-BG" smtClean="0"/>
              <a:t>25.12.2016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E2B-7FC4-4704-92D5-30325DF67B26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EC7315-A6DD-488A-B78B-746C88501D9C}" type="datetimeFigureOut">
              <a:rPr lang="bg-BG" smtClean="0"/>
              <a:t>25.12.2016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A74BE2B-7FC4-4704-92D5-30325DF67B26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audio" Target="../media/audio5.bin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6.bin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bin"/><Relationship Id="rId2" Type="http://schemas.openxmlformats.org/officeDocument/2006/relationships/audio" Target="../media/audio7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От Реджеб</a:t>
            </a:r>
          </a:p>
          <a:p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Дядо коледа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866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bomb.wav"/>
          </p:stSnd>
        </p:sndAc>
      </p:transition>
    </mc:Choice>
    <mc:Fallback xmlns="">
      <p:transition spd="slow"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6512511" cy="1143000"/>
          </a:xfrm>
        </p:spPr>
        <p:txBody>
          <a:bodyPr/>
          <a:lstStyle/>
          <a:p>
            <a:r>
              <a:rPr lang="bg-BG" dirty="0" smtClean="0"/>
              <a:t>Дядо коледа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1115616" y="2492896"/>
            <a:ext cx="3346704" cy="3474720"/>
          </a:xfrm>
        </p:spPr>
        <p:txBody>
          <a:bodyPr>
            <a:normAutofit fontScale="92500"/>
          </a:bodyPr>
          <a:lstStyle/>
          <a:p>
            <a:r>
              <a:rPr lang="ru-RU" dirty="0" err="1"/>
              <a:t>Дядо</a:t>
            </a:r>
            <a:r>
              <a:rPr lang="ru-RU" dirty="0"/>
              <a:t> </a:t>
            </a:r>
            <a:r>
              <a:rPr lang="ru-RU" dirty="0" err="1"/>
              <a:t>Коледа</a:t>
            </a:r>
            <a:r>
              <a:rPr lang="ru-RU" dirty="0"/>
              <a:t> (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дядо</a:t>
            </a:r>
            <a:r>
              <a:rPr lang="ru-RU" dirty="0"/>
              <a:t> </a:t>
            </a:r>
            <a:r>
              <a:rPr lang="ru-RU" dirty="0" err="1"/>
              <a:t>Мраз</a:t>
            </a:r>
            <a:r>
              <a:rPr lang="ru-RU" dirty="0"/>
              <a:t>), известен по света </a:t>
            </a:r>
            <a:r>
              <a:rPr lang="ru-RU" dirty="0" err="1"/>
              <a:t>още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Санта Клаус, Свети Николай, Крис </a:t>
            </a:r>
            <a:r>
              <a:rPr lang="ru-RU" dirty="0" err="1"/>
              <a:t>Крингъл</a:t>
            </a:r>
            <a:r>
              <a:rPr lang="ru-RU" dirty="0"/>
              <a:t>, е </a:t>
            </a:r>
            <a:r>
              <a:rPr lang="ru-RU" dirty="0" err="1"/>
              <a:t>едновременно</a:t>
            </a:r>
            <a:r>
              <a:rPr lang="ru-RU" dirty="0"/>
              <a:t> исторически и </a:t>
            </a:r>
            <a:r>
              <a:rPr lang="ru-RU" dirty="0" err="1"/>
              <a:t>митологичен</a:t>
            </a:r>
            <a:r>
              <a:rPr lang="ru-RU" dirty="0"/>
              <a:t> герой, </a:t>
            </a:r>
            <a:r>
              <a:rPr lang="ru-RU" dirty="0" err="1"/>
              <a:t>чието</a:t>
            </a:r>
            <a:r>
              <a:rPr lang="ru-RU" dirty="0"/>
              <a:t> </a:t>
            </a:r>
            <a:r>
              <a:rPr lang="ru-RU" dirty="0" err="1"/>
              <a:t>име</a:t>
            </a:r>
            <a:r>
              <a:rPr lang="ru-RU" dirty="0"/>
              <a:t> се </a:t>
            </a:r>
            <a:r>
              <a:rPr lang="ru-RU" dirty="0" err="1"/>
              <a:t>свързва</a:t>
            </a:r>
            <a:r>
              <a:rPr lang="ru-RU" dirty="0"/>
              <a:t> с </a:t>
            </a:r>
            <a:r>
              <a:rPr lang="ru-RU" dirty="0" err="1"/>
              <a:t>носенето</a:t>
            </a:r>
            <a:r>
              <a:rPr lang="ru-RU" dirty="0"/>
              <a:t> на </a:t>
            </a:r>
            <a:r>
              <a:rPr lang="ru-RU" dirty="0" err="1"/>
              <a:t>подаръци</a:t>
            </a:r>
            <a:r>
              <a:rPr lang="ru-RU" dirty="0"/>
              <a:t> на Рождество Христово.</a:t>
            </a:r>
            <a:endParaRPr lang="bg-B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48880"/>
            <a:ext cx="334645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0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whoosh.wav"/>
          </p:stSnd>
        </p:sndAc>
      </p:transition>
    </mc:Choice>
    <mc:Fallback xmlns="">
      <p:transition spd="slow">
        <p:sndAc>
          <p:stSnd>
            <p:snd r:embed="rId4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Елфите и джуджетата на Дядо Коледа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971600" y="2132856"/>
            <a:ext cx="3346704" cy="3474720"/>
          </a:xfrm>
        </p:spPr>
        <p:txBody>
          <a:bodyPr/>
          <a:lstStyle/>
          <a:p>
            <a:r>
              <a:rPr lang="ru-RU" dirty="0" err="1"/>
              <a:t>Според</a:t>
            </a:r>
            <a:r>
              <a:rPr lang="ru-RU" dirty="0"/>
              <a:t> </a:t>
            </a:r>
            <a:r>
              <a:rPr lang="ru-RU" dirty="0" err="1"/>
              <a:t>легендата</a:t>
            </a:r>
            <a:r>
              <a:rPr lang="ru-RU" dirty="0"/>
              <a:t>, </a:t>
            </a:r>
            <a:r>
              <a:rPr lang="ru-RU" dirty="0" err="1"/>
              <a:t>дядо</a:t>
            </a:r>
            <a:r>
              <a:rPr lang="ru-RU" dirty="0"/>
              <a:t> </a:t>
            </a:r>
            <a:r>
              <a:rPr lang="ru-RU" dirty="0" err="1"/>
              <a:t>Коледа</a:t>
            </a:r>
            <a:r>
              <a:rPr lang="ru-RU" dirty="0"/>
              <a:t> живее на </a:t>
            </a:r>
            <a:r>
              <a:rPr lang="ru-RU" dirty="0" err="1"/>
              <a:t>Северния</a:t>
            </a:r>
            <a:r>
              <a:rPr lang="ru-RU" dirty="0"/>
              <a:t> полюс или в Лапландия </a:t>
            </a:r>
            <a:r>
              <a:rPr lang="ru-RU" dirty="0" err="1"/>
              <a:t>заедно</a:t>
            </a:r>
            <a:r>
              <a:rPr lang="ru-RU" dirty="0"/>
              <a:t> с </a:t>
            </a:r>
            <a:r>
              <a:rPr lang="ru-RU" dirty="0" err="1"/>
              <a:t>елфи</a:t>
            </a:r>
            <a:r>
              <a:rPr lang="ru-RU" dirty="0"/>
              <a:t> или </a:t>
            </a:r>
            <a:r>
              <a:rPr lang="ru-RU" dirty="0" err="1"/>
              <a:t>джуджета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помагат</a:t>
            </a:r>
            <a:r>
              <a:rPr lang="ru-RU" dirty="0"/>
              <a:t> за </a:t>
            </a:r>
            <a:r>
              <a:rPr lang="ru-RU" dirty="0" err="1"/>
              <a:t>изработването</a:t>
            </a:r>
            <a:r>
              <a:rPr lang="ru-RU" dirty="0"/>
              <a:t> на </a:t>
            </a:r>
            <a:r>
              <a:rPr lang="ru-RU" dirty="0" err="1"/>
              <a:t>подаръците</a:t>
            </a:r>
            <a:r>
              <a:rPr lang="ru-RU" dirty="0"/>
              <a:t> за </a:t>
            </a:r>
            <a:r>
              <a:rPr lang="ru-RU" dirty="0" err="1"/>
              <a:t>децата</a:t>
            </a:r>
            <a:r>
              <a:rPr lang="ru-RU" dirty="0"/>
              <a:t>.</a:t>
            </a:r>
            <a:endParaRPr lang="bg-B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88840"/>
            <a:ext cx="424847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67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laser.wav"/>
          </p:stSnd>
        </p:sndAc>
      </p:transition>
    </mc:Choice>
    <mc:Fallback xmlns="">
      <p:transition spd="slow"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1187624" y="2204864"/>
            <a:ext cx="3346704" cy="3474720"/>
          </a:xfrm>
        </p:spPr>
        <p:txBody>
          <a:bodyPr/>
          <a:lstStyle/>
          <a:p>
            <a:r>
              <a:rPr lang="ru-RU" dirty="0"/>
              <a:t>Той лети с </a:t>
            </a:r>
            <a:r>
              <a:rPr lang="ru-RU" dirty="0" err="1"/>
              <a:t>вълшебна</a:t>
            </a:r>
            <a:r>
              <a:rPr lang="ru-RU" dirty="0"/>
              <a:t> </a:t>
            </a:r>
            <a:r>
              <a:rPr lang="ru-RU" dirty="0" err="1"/>
              <a:t>шейна</a:t>
            </a:r>
            <a:r>
              <a:rPr lang="ru-RU" dirty="0"/>
              <a:t>, </a:t>
            </a:r>
            <a:r>
              <a:rPr lang="ru-RU" dirty="0" err="1"/>
              <a:t>карана</a:t>
            </a:r>
            <a:r>
              <a:rPr lang="ru-RU" dirty="0"/>
              <a:t> от </a:t>
            </a:r>
            <a:r>
              <a:rPr lang="ru-RU" dirty="0" err="1"/>
              <a:t>елени</a:t>
            </a:r>
            <a:r>
              <a:rPr lang="ru-RU" dirty="0"/>
              <a:t>, и носи </a:t>
            </a:r>
            <a:r>
              <a:rPr lang="ru-RU" dirty="0" err="1"/>
              <a:t>подаръци</a:t>
            </a:r>
            <a:r>
              <a:rPr lang="ru-RU" dirty="0"/>
              <a:t> на </a:t>
            </a:r>
            <a:r>
              <a:rPr lang="ru-RU" dirty="0" err="1"/>
              <a:t>послушните</a:t>
            </a:r>
            <a:r>
              <a:rPr lang="ru-RU" dirty="0"/>
              <a:t> </a:t>
            </a:r>
            <a:r>
              <a:rPr lang="ru-RU" dirty="0" err="1"/>
              <a:t>деца</a:t>
            </a:r>
            <a:r>
              <a:rPr lang="ru-RU" dirty="0"/>
              <a:t>. </a:t>
            </a:r>
            <a:r>
              <a:rPr lang="ru-RU" dirty="0" err="1"/>
              <a:t>Елените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: </a:t>
            </a:r>
            <a:r>
              <a:rPr lang="ru-RU" dirty="0" err="1"/>
              <a:t>Дашър</a:t>
            </a:r>
            <a:r>
              <a:rPr lang="ru-RU" dirty="0"/>
              <a:t>, </a:t>
            </a:r>
            <a:r>
              <a:rPr lang="ru-RU" dirty="0" err="1"/>
              <a:t>Денсър</a:t>
            </a:r>
            <a:r>
              <a:rPr lang="ru-RU" dirty="0"/>
              <a:t>, </a:t>
            </a:r>
            <a:r>
              <a:rPr lang="ru-RU" dirty="0" err="1"/>
              <a:t>Пренсър</a:t>
            </a:r>
            <a:r>
              <a:rPr lang="ru-RU" dirty="0"/>
              <a:t>, </a:t>
            </a:r>
            <a:r>
              <a:rPr lang="ru-RU" dirty="0" err="1"/>
              <a:t>Виксен</a:t>
            </a:r>
            <a:r>
              <a:rPr lang="ru-RU" dirty="0"/>
              <a:t>, Комета, Купидон, </a:t>
            </a:r>
            <a:r>
              <a:rPr lang="ru-RU" dirty="0" err="1"/>
              <a:t>Донър</a:t>
            </a:r>
            <a:r>
              <a:rPr lang="ru-RU" dirty="0"/>
              <a:t>, </a:t>
            </a:r>
            <a:r>
              <a:rPr lang="ru-RU" dirty="0" err="1"/>
              <a:t>Блитцен</a:t>
            </a:r>
            <a:r>
              <a:rPr lang="ru-RU" dirty="0"/>
              <a:t> и </a:t>
            </a:r>
            <a:r>
              <a:rPr lang="ru-RU" dirty="0" err="1"/>
              <a:t>Рудолф</a:t>
            </a:r>
            <a:r>
              <a:rPr lang="ru-RU" dirty="0"/>
              <a:t>.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quarter" idx="14"/>
          </p:nvPr>
        </p:nvSpPr>
        <p:spPr>
          <a:xfrm>
            <a:off x="4932040" y="2276872"/>
            <a:ext cx="3346704" cy="3474720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4864"/>
            <a:ext cx="359511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лавие 4"/>
          <p:cNvSpPr>
            <a:spLocks noGrp="1"/>
          </p:cNvSpPr>
          <p:nvPr>
            <p:ph type="title"/>
          </p:nvPr>
        </p:nvSpPr>
        <p:spPr>
          <a:xfrm>
            <a:off x="1675784" y="188640"/>
            <a:ext cx="6512511" cy="1143000"/>
          </a:xfrm>
        </p:spPr>
        <p:txBody>
          <a:bodyPr/>
          <a:lstStyle/>
          <a:p>
            <a:r>
              <a:rPr lang="bg-BG" dirty="0" smtClean="0"/>
              <a:t>Елените на Дядо Коледа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619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wind.wav"/>
          </p:stSnd>
        </p:sndAc>
      </p:transition>
    </mc:Choice>
    <mc:Fallback xmlns="">
      <p:transition spd="slow">
        <p:sndAc>
          <p:stSnd>
            <p:snd r:embed="rId4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2511" cy="1143000"/>
          </a:xfrm>
        </p:spPr>
        <p:txBody>
          <a:bodyPr/>
          <a:lstStyle/>
          <a:p>
            <a:r>
              <a:rPr lang="bg-BG" dirty="0" smtClean="0"/>
              <a:t>Дядо Коледа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1043608" y="2060848"/>
            <a:ext cx="3346704" cy="3024336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/>
              <a:t>Тя</a:t>
            </a:r>
            <a:r>
              <a:rPr lang="ru-RU" dirty="0"/>
              <a:t> е сред </a:t>
            </a:r>
            <a:r>
              <a:rPr lang="ru-RU" dirty="0" err="1"/>
              <a:t>най-разпространените</a:t>
            </a:r>
            <a:r>
              <a:rPr lang="ru-RU" dirty="0"/>
              <a:t> традиции,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празнуването</a:t>
            </a:r>
            <a:r>
              <a:rPr lang="ru-RU" dirty="0"/>
              <a:t> на Рождество Христово. </a:t>
            </a:r>
            <a:r>
              <a:rPr lang="ru-RU" dirty="0" err="1"/>
              <a:t>Представлява</a:t>
            </a:r>
            <a:r>
              <a:rPr lang="ru-RU" dirty="0"/>
              <a:t> </a:t>
            </a:r>
            <a:r>
              <a:rPr lang="ru-RU" dirty="0" err="1"/>
              <a:t>украсяване</a:t>
            </a:r>
            <a:r>
              <a:rPr lang="ru-RU" dirty="0"/>
              <a:t> на вечнозелено </a:t>
            </a:r>
            <a:r>
              <a:rPr lang="ru-RU" dirty="0" err="1"/>
              <a:t>иглолистно</a:t>
            </a:r>
            <a:r>
              <a:rPr lang="ru-RU" dirty="0"/>
              <a:t> </a:t>
            </a:r>
            <a:r>
              <a:rPr lang="ru-RU" dirty="0" err="1"/>
              <a:t>дърво</a:t>
            </a:r>
            <a:r>
              <a:rPr lang="ru-RU" dirty="0"/>
              <a:t> – </a:t>
            </a:r>
            <a:r>
              <a:rPr lang="ru-RU" dirty="0" err="1"/>
              <a:t>най-често</a:t>
            </a:r>
            <a:r>
              <a:rPr lang="ru-RU" dirty="0"/>
              <a:t> от рода ела, </a:t>
            </a:r>
            <a:r>
              <a:rPr lang="ru-RU" dirty="0" err="1"/>
              <a:t>откъдето</a:t>
            </a:r>
            <a:r>
              <a:rPr lang="ru-RU" dirty="0"/>
              <a:t> </a:t>
            </a:r>
            <a:r>
              <a:rPr lang="ru-RU" dirty="0" err="1"/>
              <a:t>идва</a:t>
            </a:r>
            <a:r>
              <a:rPr lang="ru-RU" dirty="0"/>
              <a:t> </a:t>
            </a:r>
            <a:r>
              <a:rPr lang="ru-RU" dirty="0" err="1"/>
              <a:t>наименованието</a:t>
            </a:r>
            <a:r>
              <a:rPr lang="ru-RU" dirty="0"/>
              <a:t>.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Коледа</a:t>
            </a:r>
            <a:r>
              <a:rPr lang="ru-RU" dirty="0"/>
              <a:t> </a:t>
            </a:r>
            <a:r>
              <a:rPr lang="ru-RU" dirty="0" err="1"/>
              <a:t>дървото</a:t>
            </a:r>
            <a:r>
              <a:rPr lang="ru-RU" dirty="0"/>
              <a:t> се </a:t>
            </a:r>
            <a:r>
              <a:rPr lang="ru-RU" dirty="0" err="1"/>
              <a:t>отсича</a:t>
            </a:r>
            <a:r>
              <a:rPr lang="ru-RU" dirty="0"/>
              <a:t>, </a:t>
            </a:r>
            <a:r>
              <a:rPr lang="ru-RU" dirty="0" err="1"/>
              <a:t>внася</a:t>
            </a:r>
            <a:r>
              <a:rPr lang="ru-RU" dirty="0"/>
              <a:t> в дома и </a:t>
            </a:r>
            <a:r>
              <a:rPr lang="ru-RU" dirty="0" err="1"/>
              <a:t>украсява</a:t>
            </a:r>
            <a:r>
              <a:rPr lang="ru-RU" dirty="0"/>
              <a:t> с </a:t>
            </a:r>
            <a:r>
              <a:rPr lang="ru-RU" dirty="0" err="1"/>
              <a:t>разноцветни</a:t>
            </a:r>
            <a:r>
              <a:rPr lang="ru-RU" dirty="0"/>
              <a:t> </a:t>
            </a:r>
            <a:r>
              <a:rPr lang="ru-RU" dirty="0" err="1"/>
              <a:t>светлини</a:t>
            </a:r>
            <a:r>
              <a:rPr lang="ru-RU" dirty="0"/>
              <a:t>, </a:t>
            </a:r>
            <a:r>
              <a:rPr lang="ru-RU" dirty="0" err="1"/>
              <a:t>орнаменти</a:t>
            </a:r>
            <a:r>
              <a:rPr lang="ru-RU" dirty="0"/>
              <a:t> и лакомства.</a:t>
            </a:r>
            <a:endParaRPr lang="bg-BG" dirty="0"/>
          </a:p>
        </p:txBody>
      </p:sp>
      <p:pic>
        <p:nvPicPr>
          <p:cNvPr id="6" name="Контейнер за съдържание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84784"/>
            <a:ext cx="3960440" cy="5040560"/>
          </a:xfrm>
        </p:spPr>
      </p:pic>
    </p:spTree>
    <p:extLst>
      <p:ext uri="{BB962C8B-B14F-4D97-AF65-F5344CB8AC3E}">
        <p14:creationId xmlns:p14="http://schemas.microsoft.com/office/powerpoint/2010/main" val="837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4" name="voltag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6512511" cy="1143000"/>
          </a:xfrm>
        </p:spPr>
        <p:txBody>
          <a:bodyPr/>
          <a:lstStyle/>
          <a:p>
            <a:r>
              <a:rPr lang="bg-BG" dirty="0" smtClean="0"/>
              <a:t>Дядо Коледа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1115616" y="2492896"/>
            <a:ext cx="3346704" cy="388843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 </a:t>
            </a:r>
            <a:r>
              <a:rPr lang="ru-RU" dirty="0" err="1"/>
              <a:t>трапезата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има</a:t>
            </a:r>
            <a:r>
              <a:rPr lang="ru-RU" dirty="0"/>
              <a:t> 7, 9 или 11 </a:t>
            </a:r>
            <a:r>
              <a:rPr lang="ru-RU" dirty="0" err="1"/>
              <a:t>ястия</a:t>
            </a:r>
            <a:r>
              <a:rPr lang="ru-RU" dirty="0"/>
              <a:t> – нечетен </a:t>
            </a:r>
            <a:r>
              <a:rPr lang="ru-RU" dirty="0" err="1"/>
              <a:t>брой</a:t>
            </a:r>
            <a:r>
              <a:rPr lang="ru-RU" dirty="0"/>
              <a:t>.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три от </a:t>
            </a:r>
            <a:r>
              <a:rPr lang="ru-RU" dirty="0" err="1"/>
              <a:t>свещените</a:t>
            </a:r>
            <a:r>
              <a:rPr lang="ru-RU" dirty="0"/>
              <a:t> числа на </a:t>
            </a:r>
            <a:r>
              <a:rPr lang="ru-RU" dirty="0" err="1"/>
              <a:t>древноюдейската</a:t>
            </a:r>
            <a:r>
              <a:rPr lang="ru-RU" dirty="0"/>
              <a:t> Кабала. </a:t>
            </a:r>
            <a:r>
              <a:rPr lang="ru-RU" dirty="0" err="1"/>
              <a:t>Гозбите</a:t>
            </a:r>
            <a:r>
              <a:rPr lang="ru-RU" dirty="0"/>
              <a:t> </a:t>
            </a:r>
            <a:r>
              <a:rPr lang="ru-RU" dirty="0" err="1"/>
              <a:t>обаче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постни</a:t>
            </a:r>
            <a:r>
              <a:rPr lang="ru-RU" dirty="0"/>
              <a:t>. На </a:t>
            </a:r>
            <a:r>
              <a:rPr lang="ru-RU" dirty="0" err="1"/>
              <a:t>трапезата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има</a:t>
            </a:r>
            <a:r>
              <a:rPr lang="ru-RU" dirty="0"/>
              <a:t>: варено жито, варен </a:t>
            </a:r>
            <a:r>
              <a:rPr lang="ru-RU" dirty="0" err="1"/>
              <a:t>фасул</a:t>
            </a:r>
            <a:r>
              <a:rPr lang="ru-RU" dirty="0"/>
              <a:t>, </a:t>
            </a:r>
            <a:r>
              <a:rPr lang="ru-RU" dirty="0" err="1"/>
              <a:t>сърми</a:t>
            </a:r>
            <a:r>
              <a:rPr lang="ru-RU" dirty="0"/>
              <a:t>, </a:t>
            </a:r>
            <a:r>
              <a:rPr lang="ru-RU" dirty="0" err="1"/>
              <a:t>пълнени</a:t>
            </a:r>
            <a:r>
              <a:rPr lang="ru-RU" dirty="0"/>
              <a:t> чушки с боб (или </a:t>
            </a:r>
            <a:r>
              <a:rPr lang="ru-RU" dirty="0" err="1"/>
              <a:t>ориз</a:t>
            </a:r>
            <a:r>
              <a:rPr lang="ru-RU" dirty="0"/>
              <a:t>), </a:t>
            </a:r>
            <a:r>
              <a:rPr lang="ru-RU" dirty="0" err="1"/>
              <a:t>ошаф</a:t>
            </a:r>
            <a:r>
              <a:rPr lang="ru-RU" dirty="0"/>
              <a:t>, </a:t>
            </a:r>
            <a:r>
              <a:rPr lang="ru-RU" dirty="0" err="1"/>
              <a:t>туршии</a:t>
            </a:r>
            <a:r>
              <a:rPr lang="ru-RU" dirty="0"/>
              <a:t>, лук, </a:t>
            </a:r>
            <a:r>
              <a:rPr lang="ru-RU" dirty="0" err="1"/>
              <a:t>чесън</a:t>
            </a:r>
            <a:r>
              <a:rPr lang="ru-RU" dirty="0"/>
              <a:t>, мед и орехи, вино. В </a:t>
            </a:r>
            <a:r>
              <a:rPr lang="ru-RU" dirty="0" err="1"/>
              <a:t>някои</a:t>
            </a:r>
            <a:r>
              <a:rPr lang="ru-RU" dirty="0"/>
              <a:t> </a:t>
            </a:r>
            <a:r>
              <a:rPr lang="ru-RU" dirty="0" err="1"/>
              <a:t>краища</a:t>
            </a:r>
            <a:r>
              <a:rPr lang="ru-RU" dirty="0"/>
              <a:t> правят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тиквеник</a:t>
            </a:r>
            <a:r>
              <a:rPr lang="ru-RU" dirty="0"/>
              <a:t>, </a:t>
            </a:r>
            <a:r>
              <a:rPr lang="ru-RU" dirty="0" err="1"/>
              <a:t>зелник</a:t>
            </a:r>
            <a:r>
              <a:rPr lang="ru-RU" dirty="0"/>
              <a:t> и малка пита, в </a:t>
            </a:r>
            <a:r>
              <a:rPr lang="ru-RU" dirty="0" err="1"/>
              <a:t>която</a:t>
            </a:r>
            <a:r>
              <a:rPr lang="ru-RU" dirty="0"/>
              <a:t> е </a:t>
            </a:r>
            <a:r>
              <a:rPr lang="ru-RU" dirty="0" err="1"/>
              <a:t>скрита</a:t>
            </a:r>
            <a:r>
              <a:rPr lang="ru-RU" dirty="0"/>
              <a:t> паричка (на </a:t>
            </a:r>
            <a:r>
              <a:rPr lang="ru-RU" dirty="0" err="1"/>
              <a:t>когото</a:t>
            </a:r>
            <a:r>
              <a:rPr lang="ru-RU" dirty="0"/>
              <a:t> се </a:t>
            </a:r>
            <a:r>
              <a:rPr lang="ru-RU" dirty="0" err="1"/>
              <a:t>падне</a:t>
            </a:r>
            <a:r>
              <a:rPr lang="ru-RU" dirty="0"/>
              <a:t>,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щастлив</a:t>
            </a:r>
            <a:r>
              <a:rPr lang="ru-RU" dirty="0"/>
              <a:t> </a:t>
            </a:r>
            <a:r>
              <a:rPr lang="ru-RU" dirty="0" err="1"/>
              <a:t>цялата</a:t>
            </a:r>
            <a:r>
              <a:rPr lang="ru-RU" dirty="0"/>
              <a:t> година).</a:t>
            </a:r>
            <a:endParaRPr lang="bg-B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564905"/>
            <a:ext cx="334803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25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type.wav"/>
          </p:stSnd>
        </p:sndAc>
      </p:transition>
    </mc:Choice>
    <mc:Fallback xmlns="">
      <p:transition spd="slow">
        <p:sndAc>
          <p:stSnd>
            <p:snd r:embed="rId4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11560" y="2348880"/>
            <a:ext cx="7592631" cy="1512168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Благодаря за вниманието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12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ndAc>
          <p:stSnd>
            <p:snd r:embed="rId2" name="chimes.wav"/>
          </p:stSnd>
        </p:sndAc>
      </p:transition>
    </mc:Choice>
    <mc:Fallback xmlns="">
      <p:transition spd="slow" advClick="0" advTm="3000"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theme/theme1.xml><?xml version="1.0" encoding="utf-8"?>
<a:theme xmlns:a="http://schemas.openxmlformats.org/drawingml/2006/main" name="Попътна струя">
  <a:themeElements>
    <a:clrScheme name="Попътна струя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Попътна струя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опътна струя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136</TotalTime>
  <Words>272</Words>
  <Application>Microsoft Office PowerPoint</Application>
  <PresentationFormat>Презентация на цял екран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Попътна струя</vt:lpstr>
      <vt:lpstr>Дядо коледа</vt:lpstr>
      <vt:lpstr>Дядо коледа</vt:lpstr>
      <vt:lpstr>Елфите и джуджетата на Дядо Коледа</vt:lpstr>
      <vt:lpstr>Елените на Дядо Коледа</vt:lpstr>
      <vt:lpstr>Дядо Коледа</vt:lpstr>
      <vt:lpstr>Дядо Коледа</vt:lpstr>
      <vt:lpstr>Благодаря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24</cp:revision>
  <dcterms:created xsi:type="dcterms:W3CDTF">2016-12-13T16:57:18Z</dcterms:created>
  <dcterms:modified xsi:type="dcterms:W3CDTF">2016-12-25T06:28:10Z</dcterms:modified>
</cp:coreProperties>
</file>