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74" r:id="rId3"/>
  </p:sldMasterIdLst>
  <p:notesMasterIdLst>
    <p:notesMasterId r:id="rId19"/>
  </p:notesMasterIdLst>
  <p:handoutMasterIdLst>
    <p:handoutMasterId r:id="rId20"/>
  </p:handoutMasterIdLst>
  <p:sldIdLst>
    <p:sldId id="356" r:id="rId4"/>
    <p:sldId id="361" r:id="rId5"/>
    <p:sldId id="362" r:id="rId6"/>
    <p:sldId id="357" r:id="rId7"/>
    <p:sldId id="367" r:id="rId8"/>
    <p:sldId id="368" r:id="rId9"/>
    <p:sldId id="369" r:id="rId10"/>
    <p:sldId id="372" r:id="rId11"/>
    <p:sldId id="373" r:id="rId12"/>
    <p:sldId id="378" r:id="rId13"/>
    <p:sldId id="379" r:id="rId14"/>
    <p:sldId id="377" r:id="rId15"/>
    <p:sldId id="375" r:id="rId16"/>
    <p:sldId id="376" r:id="rId17"/>
    <p:sldId id="366" r:id="rId1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6CA410"/>
    <a:srgbClr val="00D040"/>
    <a:srgbClr val="A3A3A3"/>
    <a:srgbClr val="FCB040"/>
    <a:srgbClr val="037CCF"/>
    <a:srgbClr val="F5C247"/>
    <a:srgbClr val="B5D301"/>
    <a:srgbClr val="022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94"/>
    <p:restoredTop sz="94508"/>
  </p:normalViewPr>
  <p:slideViewPr>
    <p:cSldViewPr showGuides="1">
      <p:cViewPr>
        <p:scale>
          <a:sx n="100" d="100"/>
          <a:sy n="100" d="100"/>
        </p:scale>
        <p:origin x="-1944" y="-85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838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62424-DDEB-4A97-8DF5-6BF96CCB3FB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C53C4B-F994-412E-85D8-E2AB9829285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ABD2D-06EE-4924-A970-DA7F071D30D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73052-1C4D-4D99-A058-91D57910836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2952750"/>
            <a:ext cx="4837771" cy="1293327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9909" y="4438856"/>
            <a:ext cx="5294971" cy="18707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050" b="1" i="0" spc="600">
                <a:solidFill>
                  <a:schemeClr val="accent2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212167" cy="239676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 spc="60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  <a:endParaRPr lang="en-US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model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1"/>
          </p:nvPr>
        </p:nvSpPr>
        <p:spPr>
          <a:xfrm rot="16200000">
            <a:off x="-1236593" y="2434793"/>
            <a:ext cx="2894846" cy="273915"/>
          </a:xfrm>
        </p:spPr>
        <p:txBody>
          <a:bodyPr/>
          <a:lstStyle>
            <a:lvl1pPr>
              <a:defRPr sz="135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9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3500" y="4540726"/>
            <a:ext cx="782814" cy="440349"/>
          </a:xfrm>
        </p:spPr>
        <p:txBody>
          <a:bodyPr/>
          <a:lstStyle>
            <a:lvl1pPr algn="ctr">
              <a:defRPr sz="2100">
                <a:solidFill>
                  <a:schemeClr val="accent1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 dirty="0"/>
          </a:p>
        </p:txBody>
      </p:sp>
      <p:grpSp>
        <p:nvGrpSpPr>
          <p:cNvPr id="141" name="Group 140"/>
          <p:cNvGrpSpPr/>
          <p:nvPr/>
        </p:nvGrpSpPr>
        <p:grpSpPr>
          <a:xfrm flipH="1">
            <a:off x="6932723" y="0"/>
            <a:ext cx="2234370" cy="5143500"/>
            <a:chOff x="-14748" y="0"/>
            <a:chExt cx="2978384" cy="6858000"/>
          </a:xfrm>
        </p:grpSpPr>
        <p:sp>
          <p:nvSpPr>
            <p:cNvPr id="143" name="Rectangle 142"/>
            <p:cNvSpPr/>
            <p:nvPr/>
          </p:nvSpPr>
          <p:spPr>
            <a:xfrm>
              <a:off x="-9031" y="0"/>
              <a:ext cx="2972667" cy="6858000"/>
            </a:xfrm>
            <a:prstGeom prst="rect">
              <a:avLst/>
            </a:prstGeom>
            <a:gradFill flip="none" rotWithShape="1">
              <a:gsLst>
                <a:gs pos="25000">
                  <a:srgbClr val="131849"/>
                </a:gs>
                <a:gs pos="100000">
                  <a:srgbClr val="131849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144" name="Freeform: Shape 143"/>
            <p:cNvSpPr/>
            <p:nvPr/>
          </p:nvSpPr>
          <p:spPr>
            <a:xfrm flipH="1">
              <a:off x="2207788" y="5998214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2 h 826777"/>
                <a:gd name="connsiteX4" fmla="*/ 357976 w 715953"/>
                <a:gd name="connsiteY4" fmla="*/ 0 h 826777"/>
                <a:gd name="connsiteX5" fmla="*/ 0 w 715953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7" name="Freeform: Shape 146"/>
            <p:cNvSpPr/>
            <p:nvPr/>
          </p:nvSpPr>
          <p:spPr>
            <a:xfrm flipH="1">
              <a:off x="2568887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8" name="Freeform: Shape 147"/>
            <p:cNvSpPr/>
            <p:nvPr/>
          </p:nvSpPr>
          <p:spPr>
            <a:xfrm flipH="1">
              <a:off x="2207788" y="621236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49" name="Freeform: Shape 148"/>
            <p:cNvSpPr/>
            <p:nvPr/>
          </p:nvSpPr>
          <p:spPr>
            <a:xfrm flipH="1">
              <a:off x="2578600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0" name="Freeform: Shape 149"/>
            <p:cNvSpPr/>
            <p:nvPr/>
          </p:nvSpPr>
          <p:spPr>
            <a:xfrm flipH="1">
              <a:off x="2207788" y="5141793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1" name="Freeform: Shape 150"/>
            <p:cNvSpPr/>
            <p:nvPr/>
          </p:nvSpPr>
          <p:spPr>
            <a:xfrm flipH="1">
              <a:off x="2568887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2" name="Freeform: Shape 151"/>
            <p:cNvSpPr/>
            <p:nvPr/>
          </p:nvSpPr>
          <p:spPr>
            <a:xfrm flipH="1">
              <a:off x="2207788" y="5355947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3" name="Freeform: Shape 152"/>
            <p:cNvSpPr/>
            <p:nvPr/>
          </p:nvSpPr>
          <p:spPr>
            <a:xfrm flipH="1">
              <a:off x="2578600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4" name="Freeform: Shape 153"/>
            <p:cNvSpPr/>
            <p:nvPr/>
          </p:nvSpPr>
          <p:spPr>
            <a:xfrm flipH="1">
              <a:off x="2207788" y="4284692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5" name="Freeform: Shape 154"/>
            <p:cNvSpPr/>
            <p:nvPr/>
          </p:nvSpPr>
          <p:spPr>
            <a:xfrm flipH="1">
              <a:off x="2568887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6" name="Freeform: Shape 155"/>
            <p:cNvSpPr/>
            <p:nvPr/>
          </p:nvSpPr>
          <p:spPr>
            <a:xfrm flipH="1">
              <a:off x="2207788" y="4498846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7" name="Freeform: Shape 156"/>
            <p:cNvSpPr/>
            <p:nvPr/>
          </p:nvSpPr>
          <p:spPr>
            <a:xfrm flipH="1">
              <a:off x="2578600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8" name="Freeform: Shape 157"/>
            <p:cNvSpPr/>
            <p:nvPr/>
          </p:nvSpPr>
          <p:spPr>
            <a:xfrm flipH="1">
              <a:off x="2207788" y="3428369"/>
              <a:ext cx="741623" cy="856323"/>
            </a:xfrm>
            <a:custGeom>
              <a:avLst/>
              <a:gdLst>
                <a:gd name="connsiteX0" fmla="*/ 0 w 715953"/>
                <a:gd name="connsiteY0" fmla="*/ 620036 h 826683"/>
                <a:gd name="connsiteX1" fmla="*/ 357976 w 715953"/>
                <a:gd name="connsiteY1" fmla="*/ 826684 h 826683"/>
                <a:gd name="connsiteX2" fmla="*/ 715953 w 715953"/>
                <a:gd name="connsiteY2" fmla="*/ 620036 h 826683"/>
                <a:gd name="connsiteX3" fmla="*/ 715953 w 715953"/>
                <a:gd name="connsiteY3" fmla="*/ 206648 h 826683"/>
                <a:gd name="connsiteX4" fmla="*/ 357976 w 715953"/>
                <a:gd name="connsiteY4" fmla="*/ 0 h 826683"/>
                <a:gd name="connsiteX5" fmla="*/ 0 w 715953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59" name="Freeform: Shape 158"/>
            <p:cNvSpPr/>
            <p:nvPr/>
          </p:nvSpPr>
          <p:spPr>
            <a:xfrm flipH="1">
              <a:off x="2568887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0" name="Freeform: Shape 159"/>
            <p:cNvSpPr/>
            <p:nvPr/>
          </p:nvSpPr>
          <p:spPr>
            <a:xfrm flipH="1">
              <a:off x="2207788" y="3642425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1" name="Freeform: Shape 160"/>
            <p:cNvSpPr/>
            <p:nvPr/>
          </p:nvSpPr>
          <p:spPr>
            <a:xfrm flipH="1">
              <a:off x="2578600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2" name="Freeform: Shape 161"/>
            <p:cNvSpPr/>
            <p:nvPr/>
          </p:nvSpPr>
          <p:spPr>
            <a:xfrm flipH="1">
              <a:off x="2207788" y="2572240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3" name="Freeform: Shape 162"/>
            <p:cNvSpPr/>
            <p:nvPr/>
          </p:nvSpPr>
          <p:spPr>
            <a:xfrm flipH="1">
              <a:off x="2568887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4" name="Freeform: Shape 163"/>
            <p:cNvSpPr/>
            <p:nvPr/>
          </p:nvSpPr>
          <p:spPr>
            <a:xfrm flipH="1">
              <a:off x="2207788" y="2786296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5" name="Freeform: Shape 164"/>
            <p:cNvSpPr/>
            <p:nvPr/>
          </p:nvSpPr>
          <p:spPr>
            <a:xfrm flipH="1">
              <a:off x="2578600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6" name="Freeform: Shape 165"/>
            <p:cNvSpPr/>
            <p:nvPr/>
          </p:nvSpPr>
          <p:spPr>
            <a:xfrm flipH="1">
              <a:off x="2207788" y="1715819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8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7" name="Freeform: Shape 166"/>
            <p:cNvSpPr/>
            <p:nvPr/>
          </p:nvSpPr>
          <p:spPr>
            <a:xfrm flipH="1">
              <a:off x="2568887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8" name="Freeform: Shape 167"/>
            <p:cNvSpPr/>
            <p:nvPr/>
          </p:nvSpPr>
          <p:spPr>
            <a:xfrm flipH="1">
              <a:off x="2207788" y="1929973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69" name="Freeform: Shape 168"/>
            <p:cNvSpPr/>
            <p:nvPr/>
          </p:nvSpPr>
          <p:spPr>
            <a:xfrm flipH="1">
              <a:off x="2578600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0" name="Freeform: Shape 169"/>
            <p:cNvSpPr/>
            <p:nvPr/>
          </p:nvSpPr>
          <p:spPr>
            <a:xfrm flipH="1">
              <a:off x="2207788" y="858719"/>
              <a:ext cx="741623" cy="856420"/>
            </a:xfrm>
            <a:custGeom>
              <a:avLst/>
              <a:gdLst>
                <a:gd name="connsiteX0" fmla="*/ 0 w 715953"/>
                <a:gd name="connsiteY0" fmla="*/ 620036 h 826777"/>
                <a:gd name="connsiteX1" fmla="*/ 357976 w 715953"/>
                <a:gd name="connsiteY1" fmla="*/ 826777 h 826777"/>
                <a:gd name="connsiteX2" fmla="*/ 715953 w 715953"/>
                <a:gd name="connsiteY2" fmla="*/ 620036 h 826777"/>
                <a:gd name="connsiteX3" fmla="*/ 715953 w 715953"/>
                <a:gd name="connsiteY3" fmla="*/ 206647 h 826777"/>
                <a:gd name="connsiteX4" fmla="*/ 357976 w 715953"/>
                <a:gd name="connsiteY4" fmla="*/ 0 h 826777"/>
                <a:gd name="connsiteX5" fmla="*/ 0 w 715953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1" name="Freeform: Shape 170"/>
            <p:cNvSpPr/>
            <p:nvPr/>
          </p:nvSpPr>
          <p:spPr>
            <a:xfrm flipH="1">
              <a:off x="2568887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2" name="Freeform: Shape 171"/>
            <p:cNvSpPr/>
            <p:nvPr/>
          </p:nvSpPr>
          <p:spPr>
            <a:xfrm flipH="1">
              <a:off x="2207788" y="1072775"/>
              <a:ext cx="370811" cy="214153"/>
            </a:xfrm>
            <a:custGeom>
              <a:avLst/>
              <a:gdLst>
                <a:gd name="connsiteX0" fmla="*/ 357977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7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3" name="Freeform: Shape 172"/>
            <p:cNvSpPr/>
            <p:nvPr/>
          </p:nvSpPr>
          <p:spPr>
            <a:xfrm flipH="1">
              <a:off x="2578600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4" name="Freeform: Shape 173"/>
            <p:cNvSpPr/>
            <p:nvPr/>
          </p:nvSpPr>
          <p:spPr>
            <a:xfrm flipH="1">
              <a:off x="2207788" y="2298"/>
              <a:ext cx="741623" cy="856420"/>
            </a:xfrm>
            <a:custGeom>
              <a:avLst/>
              <a:gdLst>
                <a:gd name="connsiteX0" fmla="*/ 0 w 715953"/>
                <a:gd name="connsiteY0" fmla="*/ 620130 h 826777"/>
                <a:gd name="connsiteX1" fmla="*/ 357976 w 715953"/>
                <a:gd name="connsiteY1" fmla="*/ 826777 h 826777"/>
                <a:gd name="connsiteX2" fmla="*/ 715953 w 715953"/>
                <a:gd name="connsiteY2" fmla="*/ 620130 h 826777"/>
                <a:gd name="connsiteX3" fmla="*/ 715953 w 715953"/>
                <a:gd name="connsiteY3" fmla="*/ 206741 h 826777"/>
                <a:gd name="connsiteX4" fmla="*/ 357976 w 715953"/>
                <a:gd name="connsiteY4" fmla="*/ 0 h 826777"/>
                <a:gd name="connsiteX5" fmla="*/ 0 w 715953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3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5" name="Freeform: Shape 174"/>
            <p:cNvSpPr/>
            <p:nvPr/>
          </p:nvSpPr>
          <p:spPr>
            <a:xfrm flipH="1">
              <a:off x="2568887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6" name="Freeform: Shape 175"/>
            <p:cNvSpPr/>
            <p:nvPr/>
          </p:nvSpPr>
          <p:spPr>
            <a:xfrm flipH="1">
              <a:off x="2207788" y="216451"/>
              <a:ext cx="370811" cy="214056"/>
            </a:xfrm>
            <a:custGeom>
              <a:avLst/>
              <a:gdLst>
                <a:gd name="connsiteX0" fmla="*/ 357977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7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7" name="Freeform: Shape 176"/>
            <p:cNvSpPr/>
            <p:nvPr/>
          </p:nvSpPr>
          <p:spPr>
            <a:xfrm flipH="1">
              <a:off x="2578600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8" name="Freeform: Shape 177"/>
            <p:cNvSpPr/>
            <p:nvPr/>
          </p:nvSpPr>
          <p:spPr>
            <a:xfrm flipH="1">
              <a:off x="146606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7976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79" name="Freeform: Shape 178"/>
            <p:cNvSpPr/>
            <p:nvPr/>
          </p:nvSpPr>
          <p:spPr>
            <a:xfrm flipH="1">
              <a:off x="1827265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0" name="Freeform: Shape 179"/>
            <p:cNvSpPr/>
            <p:nvPr/>
          </p:nvSpPr>
          <p:spPr>
            <a:xfrm flipH="1">
              <a:off x="1466069" y="621236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1" name="Freeform: Shape 180"/>
            <p:cNvSpPr/>
            <p:nvPr/>
          </p:nvSpPr>
          <p:spPr>
            <a:xfrm flipH="1">
              <a:off x="1836978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2" name="Freeform: Shape 181"/>
            <p:cNvSpPr/>
            <p:nvPr/>
          </p:nvSpPr>
          <p:spPr>
            <a:xfrm flipH="1">
              <a:off x="146606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3" name="Freeform: Shape 182"/>
            <p:cNvSpPr/>
            <p:nvPr/>
          </p:nvSpPr>
          <p:spPr>
            <a:xfrm flipH="1">
              <a:off x="1827265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4" name="Freeform: Shape 183"/>
            <p:cNvSpPr/>
            <p:nvPr/>
          </p:nvSpPr>
          <p:spPr>
            <a:xfrm flipH="1">
              <a:off x="1466069" y="5355947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5" name="Freeform: Shape 184"/>
            <p:cNvSpPr/>
            <p:nvPr/>
          </p:nvSpPr>
          <p:spPr>
            <a:xfrm flipH="1">
              <a:off x="1836978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6" name="Freeform: Shape 185"/>
            <p:cNvSpPr/>
            <p:nvPr/>
          </p:nvSpPr>
          <p:spPr>
            <a:xfrm flipH="1">
              <a:off x="146606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7" name="Freeform: Shape 186"/>
            <p:cNvSpPr/>
            <p:nvPr/>
          </p:nvSpPr>
          <p:spPr>
            <a:xfrm flipH="1">
              <a:off x="1827265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8" name="Freeform: Shape 187"/>
            <p:cNvSpPr/>
            <p:nvPr/>
          </p:nvSpPr>
          <p:spPr>
            <a:xfrm flipH="1">
              <a:off x="1466069" y="4498846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89" name="Freeform: Shape 188"/>
            <p:cNvSpPr/>
            <p:nvPr/>
          </p:nvSpPr>
          <p:spPr>
            <a:xfrm flipH="1">
              <a:off x="1836978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0" name="Freeform: Shape 189"/>
            <p:cNvSpPr/>
            <p:nvPr/>
          </p:nvSpPr>
          <p:spPr>
            <a:xfrm flipH="1">
              <a:off x="146606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7976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7976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1" name="Freeform: Shape 190"/>
            <p:cNvSpPr/>
            <p:nvPr/>
          </p:nvSpPr>
          <p:spPr>
            <a:xfrm flipH="1">
              <a:off x="1827265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2" name="Freeform: Shape 191"/>
            <p:cNvSpPr/>
            <p:nvPr/>
          </p:nvSpPr>
          <p:spPr>
            <a:xfrm flipH="1">
              <a:off x="1466069" y="3642425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3" name="Freeform: Shape 192"/>
            <p:cNvSpPr/>
            <p:nvPr/>
          </p:nvSpPr>
          <p:spPr>
            <a:xfrm flipH="1">
              <a:off x="1836978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4" name="Freeform: Shape 193"/>
            <p:cNvSpPr/>
            <p:nvPr/>
          </p:nvSpPr>
          <p:spPr>
            <a:xfrm flipH="1">
              <a:off x="146606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5" name="Freeform: Shape 194"/>
            <p:cNvSpPr/>
            <p:nvPr/>
          </p:nvSpPr>
          <p:spPr>
            <a:xfrm flipH="1">
              <a:off x="1827265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6" name="Freeform: Shape 195"/>
            <p:cNvSpPr/>
            <p:nvPr/>
          </p:nvSpPr>
          <p:spPr>
            <a:xfrm flipH="1">
              <a:off x="1466069" y="2786296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7" name="Freeform: Shape 196"/>
            <p:cNvSpPr/>
            <p:nvPr/>
          </p:nvSpPr>
          <p:spPr>
            <a:xfrm flipH="1">
              <a:off x="1836978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8" name="Freeform: Shape 197"/>
            <p:cNvSpPr/>
            <p:nvPr/>
          </p:nvSpPr>
          <p:spPr>
            <a:xfrm flipH="1">
              <a:off x="146606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199" name="Freeform: Shape 198"/>
            <p:cNvSpPr/>
            <p:nvPr/>
          </p:nvSpPr>
          <p:spPr>
            <a:xfrm flipH="1">
              <a:off x="1827265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0" name="Freeform: Shape 199"/>
            <p:cNvSpPr/>
            <p:nvPr/>
          </p:nvSpPr>
          <p:spPr>
            <a:xfrm flipH="1">
              <a:off x="1466069" y="1929973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1" name="Freeform: Shape 200"/>
            <p:cNvSpPr/>
            <p:nvPr/>
          </p:nvSpPr>
          <p:spPr>
            <a:xfrm flipH="1">
              <a:off x="1836978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2" name="Freeform: Shape 201"/>
            <p:cNvSpPr/>
            <p:nvPr/>
          </p:nvSpPr>
          <p:spPr>
            <a:xfrm flipH="1">
              <a:off x="146606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7976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7976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3" name="Freeform: Shape 202"/>
            <p:cNvSpPr/>
            <p:nvPr/>
          </p:nvSpPr>
          <p:spPr>
            <a:xfrm flipH="1">
              <a:off x="1827265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4" name="Freeform: Shape 203"/>
            <p:cNvSpPr/>
            <p:nvPr/>
          </p:nvSpPr>
          <p:spPr>
            <a:xfrm flipH="1">
              <a:off x="1466069" y="1072775"/>
              <a:ext cx="370908" cy="214153"/>
            </a:xfrm>
            <a:custGeom>
              <a:avLst/>
              <a:gdLst>
                <a:gd name="connsiteX0" fmla="*/ 358070 w 358070"/>
                <a:gd name="connsiteY0" fmla="*/ 0 h 206741"/>
                <a:gd name="connsiteX1" fmla="*/ 0 w 358070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5" name="Freeform: Shape 204"/>
            <p:cNvSpPr/>
            <p:nvPr/>
          </p:nvSpPr>
          <p:spPr>
            <a:xfrm flipH="1">
              <a:off x="1836978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6" name="Freeform: Shape 205"/>
            <p:cNvSpPr/>
            <p:nvPr/>
          </p:nvSpPr>
          <p:spPr>
            <a:xfrm flipH="1">
              <a:off x="146606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7976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7976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7" name="Freeform: Shape 206"/>
            <p:cNvSpPr/>
            <p:nvPr/>
          </p:nvSpPr>
          <p:spPr>
            <a:xfrm flipH="1">
              <a:off x="1827265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8" name="Freeform: Shape 207"/>
            <p:cNvSpPr/>
            <p:nvPr/>
          </p:nvSpPr>
          <p:spPr>
            <a:xfrm flipH="1">
              <a:off x="1466069" y="216451"/>
              <a:ext cx="370908" cy="214056"/>
            </a:xfrm>
            <a:custGeom>
              <a:avLst/>
              <a:gdLst>
                <a:gd name="connsiteX0" fmla="*/ 358070 w 358070"/>
                <a:gd name="connsiteY0" fmla="*/ 0 h 206647"/>
                <a:gd name="connsiteX1" fmla="*/ 0 w 358070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09" name="Freeform: Shape 208"/>
            <p:cNvSpPr/>
            <p:nvPr/>
          </p:nvSpPr>
          <p:spPr>
            <a:xfrm flipH="1">
              <a:off x="1836978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0" name="Freeform: Shape 209"/>
            <p:cNvSpPr/>
            <p:nvPr/>
          </p:nvSpPr>
          <p:spPr>
            <a:xfrm flipH="1">
              <a:off x="726972" y="5998214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2 h 826777"/>
                <a:gd name="connsiteX4" fmla="*/ 357976 w 715952"/>
                <a:gd name="connsiteY4" fmla="*/ 0 h 826777"/>
                <a:gd name="connsiteX5" fmla="*/ 0 w 715952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2"/>
                  </a:lnTo>
                  <a:lnTo>
                    <a:pt x="357976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1" name="Freeform: Shape 210"/>
            <p:cNvSpPr/>
            <p:nvPr/>
          </p:nvSpPr>
          <p:spPr>
            <a:xfrm flipH="1">
              <a:off x="1088071" y="642642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2" name="Freeform: Shape 211"/>
            <p:cNvSpPr/>
            <p:nvPr/>
          </p:nvSpPr>
          <p:spPr>
            <a:xfrm flipH="1">
              <a:off x="726972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3" name="Freeform: Shape 212"/>
            <p:cNvSpPr/>
            <p:nvPr/>
          </p:nvSpPr>
          <p:spPr>
            <a:xfrm flipH="1">
              <a:off x="1097783" y="621236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4" name="Freeform: Shape 213"/>
            <p:cNvSpPr/>
            <p:nvPr/>
          </p:nvSpPr>
          <p:spPr>
            <a:xfrm flipH="1">
              <a:off x="726972" y="5141793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5" name="Freeform: Shape 214"/>
            <p:cNvSpPr/>
            <p:nvPr/>
          </p:nvSpPr>
          <p:spPr>
            <a:xfrm flipH="1">
              <a:off x="1088071" y="55700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6" name="Freeform: Shape 215"/>
            <p:cNvSpPr/>
            <p:nvPr/>
          </p:nvSpPr>
          <p:spPr>
            <a:xfrm flipH="1">
              <a:off x="726972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7" name="Freeform: Shape 216"/>
            <p:cNvSpPr/>
            <p:nvPr/>
          </p:nvSpPr>
          <p:spPr>
            <a:xfrm flipH="1">
              <a:off x="1097783" y="5355947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8" name="Freeform: Shape 217"/>
            <p:cNvSpPr/>
            <p:nvPr/>
          </p:nvSpPr>
          <p:spPr>
            <a:xfrm flipH="1">
              <a:off x="726972" y="4284692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19" name="Freeform: Shape 218"/>
            <p:cNvSpPr/>
            <p:nvPr/>
          </p:nvSpPr>
          <p:spPr>
            <a:xfrm flipH="1">
              <a:off x="1088071" y="4712903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0" name="Freeform: Shape 219"/>
            <p:cNvSpPr/>
            <p:nvPr/>
          </p:nvSpPr>
          <p:spPr>
            <a:xfrm flipH="1">
              <a:off x="726972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1" name="Freeform: Shape 220"/>
            <p:cNvSpPr/>
            <p:nvPr/>
          </p:nvSpPr>
          <p:spPr>
            <a:xfrm flipH="1">
              <a:off x="1097783" y="4498846"/>
              <a:ext cx="370811" cy="214056"/>
            </a:xfrm>
            <a:custGeom>
              <a:avLst/>
              <a:gdLst>
                <a:gd name="connsiteX0" fmla="*/ 357976 w 357976"/>
                <a:gd name="connsiteY0" fmla="*/ 206648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2" name="Freeform: Shape 221"/>
            <p:cNvSpPr/>
            <p:nvPr/>
          </p:nvSpPr>
          <p:spPr>
            <a:xfrm flipH="1">
              <a:off x="726972" y="3428369"/>
              <a:ext cx="741622" cy="856323"/>
            </a:xfrm>
            <a:custGeom>
              <a:avLst/>
              <a:gdLst>
                <a:gd name="connsiteX0" fmla="*/ 0 w 715952"/>
                <a:gd name="connsiteY0" fmla="*/ 620036 h 826683"/>
                <a:gd name="connsiteX1" fmla="*/ 357976 w 715952"/>
                <a:gd name="connsiteY1" fmla="*/ 826684 h 826683"/>
                <a:gd name="connsiteX2" fmla="*/ 715953 w 715952"/>
                <a:gd name="connsiteY2" fmla="*/ 620036 h 826683"/>
                <a:gd name="connsiteX3" fmla="*/ 715953 w 715952"/>
                <a:gd name="connsiteY3" fmla="*/ 206648 h 826683"/>
                <a:gd name="connsiteX4" fmla="*/ 357976 w 715952"/>
                <a:gd name="connsiteY4" fmla="*/ 0 h 826683"/>
                <a:gd name="connsiteX5" fmla="*/ 0 w 715952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683">
                  <a:moveTo>
                    <a:pt x="0" y="620036"/>
                  </a:moveTo>
                  <a:lnTo>
                    <a:pt x="357976" y="826684"/>
                  </a:lnTo>
                  <a:lnTo>
                    <a:pt x="715953" y="620036"/>
                  </a:lnTo>
                  <a:lnTo>
                    <a:pt x="715953" y="206648"/>
                  </a:lnTo>
                  <a:lnTo>
                    <a:pt x="357976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3" name="Freeform: Shape 222"/>
            <p:cNvSpPr/>
            <p:nvPr/>
          </p:nvSpPr>
          <p:spPr>
            <a:xfrm flipH="1">
              <a:off x="1088071" y="3856482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4" name="Freeform: Shape 223"/>
            <p:cNvSpPr/>
            <p:nvPr/>
          </p:nvSpPr>
          <p:spPr>
            <a:xfrm flipH="1">
              <a:off x="726972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5" name="Freeform: Shape 224"/>
            <p:cNvSpPr/>
            <p:nvPr/>
          </p:nvSpPr>
          <p:spPr>
            <a:xfrm flipH="1">
              <a:off x="1097783" y="3642425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6" name="Freeform: Shape 225"/>
            <p:cNvSpPr/>
            <p:nvPr/>
          </p:nvSpPr>
          <p:spPr>
            <a:xfrm flipH="1">
              <a:off x="726972" y="2572240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7" name="Freeform: Shape 226"/>
            <p:cNvSpPr/>
            <p:nvPr/>
          </p:nvSpPr>
          <p:spPr>
            <a:xfrm flipH="1">
              <a:off x="1088071" y="3000451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8" name="Freeform: Shape 227"/>
            <p:cNvSpPr/>
            <p:nvPr/>
          </p:nvSpPr>
          <p:spPr>
            <a:xfrm flipH="1">
              <a:off x="726972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29" name="Freeform: Shape 228"/>
            <p:cNvSpPr/>
            <p:nvPr/>
          </p:nvSpPr>
          <p:spPr>
            <a:xfrm flipH="1">
              <a:off x="1097783" y="2786296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0" name="Freeform: Shape 229"/>
            <p:cNvSpPr/>
            <p:nvPr/>
          </p:nvSpPr>
          <p:spPr>
            <a:xfrm flipH="1">
              <a:off x="726972" y="1715819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8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8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1" name="Freeform: Shape 230"/>
            <p:cNvSpPr/>
            <p:nvPr/>
          </p:nvSpPr>
          <p:spPr>
            <a:xfrm flipH="1">
              <a:off x="1088071" y="21440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2" name="Freeform: Shape 231"/>
            <p:cNvSpPr/>
            <p:nvPr/>
          </p:nvSpPr>
          <p:spPr>
            <a:xfrm flipH="1">
              <a:off x="726972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3" name="Freeform: Shape 232"/>
            <p:cNvSpPr/>
            <p:nvPr/>
          </p:nvSpPr>
          <p:spPr>
            <a:xfrm flipH="1">
              <a:off x="1097783" y="1929973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4" name="Freeform: Shape 233"/>
            <p:cNvSpPr/>
            <p:nvPr/>
          </p:nvSpPr>
          <p:spPr>
            <a:xfrm flipH="1">
              <a:off x="726972" y="858719"/>
              <a:ext cx="741622" cy="856420"/>
            </a:xfrm>
            <a:custGeom>
              <a:avLst/>
              <a:gdLst>
                <a:gd name="connsiteX0" fmla="*/ 0 w 715952"/>
                <a:gd name="connsiteY0" fmla="*/ 620036 h 826777"/>
                <a:gd name="connsiteX1" fmla="*/ 357976 w 715952"/>
                <a:gd name="connsiteY1" fmla="*/ 826777 h 826777"/>
                <a:gd name="connsiteX2" fmla="*/ 715953 w 715952"/>
                <a:gd name="connsiteY2" fmla="*/ 620036 h 826777"/>
                <a:gd name="connsiteX3" fmla="*/ 715953 w 715952"/>
                <a:gd name="connsiteY3" fmla="*/ 206647 h 826777"/>
                <a:gd name="connsiteX4" fmla="*/ 357976 w 715952"/>
                <a:gd name="connsiteY4" fmla="*/ 0 h 826777"/>
                <a:gd name="connsiteX5" fmla="*/ 0 w 715952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036"/>
                  </a:moveTo>
                  <a:lnTo>
                    <a:pt x="357976" y="826777"/>
                  </a:lnTo>
                  <a:lnTo>
                    <a:pt x="715953" y="620036"/>
                  </a:lnTo>
                  <a:lnTo>
                    <a:pt x="715953" y="206647"/>
                  </a:lnTo>
                  <a:lnTo>
                    <a:pt x="357976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5" name="Freeform: Shape 234"/>
            <p:cNvSpPr/>
            <p:nvPr/>
          </p:nvSpPr>
          <p:spPr>
            <a:xfrm flipH="1">
              <a:off x="1088071" y="128692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6" name="Freeform: Shape 235"/>
            <p:cNvSpPr/>
            <p:nvPr/>
          </p:nvSpPr>
          <p:spPr>
            <a:xfrm flipH="1">
              <a:off x="726972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0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0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7" name="Freeform: Shape 236"/>
            <p:cNvSpPr/>
            <p:nvPr/>
          </p:nvSpPr>
          <p:spPr>
            <a:xfrm flipH="1">
              <a:off x="1097783" y="1072775"/>
              <a:ext cx="370811" cy="214153"/>
            </a:xfrm>
            <a:custGeom>
              <a:avLst/>
              <a:gdLst>
                <a:gd name="connsiteX0" fmla="*/ 357976 w 357976"/>
                <a:gd name="connsiteY0" fmla="*/ 206741 h 206741"/>
                <a:gd name="connsiteX1" fmla="*/ 0 w 357976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8" name="Freeform: Shape 237"/>
            <p:cNvSpPr/>
            <p:nvPr/>
          </p:nvSpPr>
          <p:spPr>
            <a:xfrm flipH="1">
              <a:off x="726972" y="2298"/>
              <a:ext cx="741622" cy="856420"/>
            </a:xfrm>
            <a:custGeom>
              <a:avLst/>
              <a:gdLst>
                <a:gd name="connsiteX0" fmla="*/ 0 w 715952"/>
                <a:gd name="connsiteY0" fmla="*/ 620130 h 826777"/>
                <a:gd name="connsiteX1" fmla="*/ 357976 w 715952"/>
                <a:gd name="connsiteY1" fmla="*/ 826777 h 826777"/>
                <a:gd name="connsiteX2" fmla="*/ 715953 w 715952"/>
                <a:gd name="connsiteY2" fmla="*/ 620130 h 826777"/>
                <a:gd name="connsiteX3" fmla="*/ 715953 w 715952"/>
                <a:gd name="connsiteY3" fmla="*/ 206741 h 826777"/>
                <a:gd name="connsiteX4" fmla="*/ 357976 w 715952"/>
                <a:gd name="connsiteY4" fmla="*/ 0 h 826777"/>
                <a:gd name="connsiteX5" fmla="*/ 0 w 715952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5952" h="826777">
                  <a:moveTo>
                    <a:pt x="0" y="620130"/>
                  </a:moveTo>
                  <a:lnTo>
                    <a:pt x="357976" y="826777"/>
                  </a:lnTo>
                  <a:lnTo>
                    <a:pt x="715953" y="620130"/>
                  </a:lnTo>
                  <a:lnTo>
                    <a:pt x="715953" y="206741"/>
                  </a:lnTo>
                  <a:lnTo>
                    <a:pt x="357976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39" name="Freeform: Shape 238"/>
            <p:cNvSpPr/>
            <p:nvPr/>
          </p:nvSpPr>
          <p:spPr>
            <a:xfrm flipH="1">
              <a:off x="1088071" y="430509"/>
              <a:ext cx="9712" cy="428210"/>
            </a:xfrm>
            <a:custGeom>
              <a:avLst/>
              <a:gdLst>
                <a:gd name="connsiteX0" fmla="*/ 0 w 9376"/>
                <a:gd name="connsiteY0" fmla="*/ 0 h 413388"/>
                <a:gd name="connsiteX1" fmla="*/ 0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0" y="0"/>
                  </a:moveTo>
                  <a:lnTo>
                    <a:pt x="0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0" name="Freeform: Shape 239"/>
            <p:cNvSpPr/>
            <p:nvPr/>
          </p:nvSpPr>
          <p:spPr>
            <a:xfrm flipH="1">
              <a:off x="726972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0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0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1" name="Freeform: Shape 240"/>
            <p:cNvSpPr/>
            <p:nvPr/>
          </p:nvSpPr>
          <p:spPr>
            <a:xfrm flipH="1">
              <a:off x="1097783" y="216451"/>
              <a:ext cx="370811" cy="214056"/>
            </a:xfrm>
            <a:custGeom>
              <a:avLst/>
              <a:gdLst>
                <a:gd name="connsiteX0" fmla="*/ 357976 w 357976"/>
                <a:gd name="connsiteY0" fmla="*/ 206647 h 206647"/>
                <a:gd name="connsiteX1" fmla="*/ 0 w 357976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2" name="Freeform: Shape 241"/>
            <p:cNvSpPr/>
            <p:nvPr/>
          </p:nvSpPr>
          <p:spPr>
            <a:xfrm flipH="1">
              <a:off x="-14748" y="5998214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2 h 826777"/>
                <a:gd name="connsiteX4" fmla="*/ 358070 w 716046"/>
                <a:gd name="connsiteY4" fmla="*/ 0 h 826777"/>
                <a:gd name="connsiteX5" fmla="*/ 0 w 716046"/>
                <a:gd name="connsiteY5" fmla="*/ 206742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2"/>
                  </a:lnTo>
                  <a:lnTo>
                    <a:pt x="358070" y="0"/>
                  </a:lnTo>
                  <a:lnTo>
                    <a:pt x="0" y="206742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3" name="Freeform: Shape 242"/>
            <p:cNvSpPr/>
            <p:nvPr/>
          </p:nvSpPr>
          <p:spPr>
            <a:xfrm flipH="1">
              <a:off x="346351" y="642642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8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4" name="Freeform: Shape 243"/>
            <p:cNvSpPr/>
            <p:nvPr/>
          </p:nvSpPr>
          <p:spPr>
            <a:xfrm flipH="1">
              <a:off x="-14748" y="621236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5" name="Freeform: Shape 244"/>
            <p:cNvSpPr/>
            <p:nvPr/>
          </p:nvSpPr>
          <p:spPr>
            <a:xfrm flipH="1">
              <a:off x="356063" y="621236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6" name="Freeform: Shape 245"/>
            <p:cNvSpPr/>
            <p:nvPr/>
          </p:nvSpPr>
          <p:spPr>
            <a:xfrm flipH="1">
              <a:off x="-14748" y="5141793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7" name="Freeform: Shape 246"/>
            <p:cNvSpPr/>
            <p:nvPr/>
          </p:nvSpPr>
          <p:spPr>
            <a:xfrm flipH="1">
              <a:off x="346351" y="55700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8" name="Freeform: Shape 247"/>
            <p:cNvSpPr/>
            <p:nvPr/>
          </p:nvSpPr>
          <p:spPr>
            <a:xfrm flipH="1">
              <a:off x="-14748" y="5355947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49" name="Freeform: Shape 248"/>
            <p:cNvSpPr/>
            <p:nvPr/>
          </p:nvSpPr>
          <p:spPr>
            <a:xfrm flipH="1">
              <a:off x="356063" y="5355947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0" name="Freeform: Shape 249"/>
            <p:cNvSpPr/>
            <p:nvPr/>
          </p:nvSpPr>
          <p:spPr>
            <a:xfrm flipH="1">
              <a:off x="-14748" y="4284692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1" name="Freeform: Shape 250"/>
            <p:cNvSpPr/>
            <p:nvPr/>
          </p:nvSpPr>
          <p:spPr>
            <a:xfrm flipH="1">
              <a:off x="346351" y="4712903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2" name="Freeform: Shape 251"/>
            <p:cNvSpPr/>
            <p:nvPr/>
          </p:nvSpPr>
          <p:spPr>
            <a:xfrm flipH="1">
              <a:off x="-14748" y="4498846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8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8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3" name="Freeform: Shape 252"/>
            <p:cNvSpPr/>
            <p:nvPr/>
          </p:nvSpPr>
          <p:spPr>
            <a:xfrm flipH="1">
              <a:off x="356063" y="4498846"/>
              <a:ext cx="370908" cy="214056"/>
            </a:xfrm>
            <a:custGeom>
              <a:avLst/>
              <a:gdLst>
                <a:gd name="connsiteX0" fmla="*/ 358070 w 358070"/>
                <a:gd name="connsiteY0" fmla="*/ 206648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8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4" name="Freeform: Shape 253"/>
            <p:cNvSpPr/>
            <p:nvPr/>
          </p:nvSpPr>
          <p:spPr>
            <a:xfrm flipH="1">
              <a:off x="-14748" y="3428369"/>
              <a:ext cx="741719" cy="856323"/>
            </a:xfrm>
            <a:custGeom>
              <a:avLst/>
              <a:gdLst>
                <a:gd name="connsiteX0" fmla="*/ 0 w 716046"/>
                <a:gd name="connsiteY0" fmla="*/ 620036 h 826683"/>
                <a:gd name="connsiteX1" fmla="*/ 358070 w 716046"/>
                <a:gd name="connsiteY1" fmla="*/ 826684 h 826683"/>
                <a:gd name="connsiteX2" fmla="*/ 716047 w 716046"/>
                <a:gd name="connsiteY2" fmla="*/ 620036 h 826683"/>
                <a:gd name="connsiteX3" fmla="*/ 716047 w 716046"/>
                <a:gd name="connsiteY3" fmla="*/ 206648 h 826683"/>
                <a:gd name="connsiteX4" fmla="*/ 358070 w 716046"/>
                <a:gd name="connsiteY4" fmla="*/ 0 h 826683"/>
                <a:gd name="connsiteX5" fmla="*/ 0 w 716046"/>
                <a:gd name="connsiteY5" fmla="*/ 206648 h 826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683">
                  <a:moveTo>
                    <a:pt x="0" y="620036"/>
                  </a:moveTo>
                  <a:lnTo>
                    <a:pt x="358070" y="826684"/>
                  </a:lnTo>
                  <a:lnTo>
                    <a:pt x="716047" y="620036"/>
                  </a:lnTo>
                  <a:lnTo>
                    <a:pt x="716047" y="206648"/>
                  </a:lnTo>
                  <a:lnTo>
                    <a:pt x="358070" y="0"/>
                  </a:lnTo>
                  <a:lnTo>
                    <a:pt x="0" y="206648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5" name="Freeform: Shape 254"/>
            <p:cNvSpPr/>
            <p:nvPr/>
          </p:nvSpPr>
          <p:spPr>
            <a:xfrm flipH="1">
              <a:off x="346351" y="3856482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6" name="Freeform: Shape 255"/>
            <p:cNvSpPr/>
            <p:nvPr/>
          </p:nvSpPr>
          <p:spPr>
            <a:xfrm flipH="1">
              <a:off x="-14748" y="3642425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7" name="Freeform: Shape 256"/>
            <p:cNvSpPr/>
            <p:nvPr/>
          </p:nvSpPr>
          <p:spPr>
            <a:xfrm flipH="1">
              <a:off x="356063" y="3642425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8" name="Freeform: Shape 257"/>
            <p:cNvSpPr/>
            <p:nvPr/>
          </p:nvSpPr>
          <p:spPr>
            <a:xfrm flipH="1">
              <a:off x="-14748" y="2572240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59" name="Freeform: Shape 258"/>
            <p:cNvSpPr/>
            <p:nvPr/>
          </p:nvSpPr>
          <p:spPr>
            <a:xfrm flipH="1">
              <a:off x="346351" y="3000451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0" name="Freeform: Shape 259"/>
            <p:cNvSpPr/>
            <p:nvPr/>
          </p:nvSpPr>
          <p:spPr>
            <a:xfrm flipH="1">
              <a:off x="-14748" y="2786296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1" name="Freeform: Shape 260"/>
            <p:cNvSpPr/>
            <p:nvPr/>
          </p:nvSpPr>
          <p:spPr>
            <a:xfrm flipH="1">
              <a:off x="356063" y="2786296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2" name="Freeform: Shape 261"/>
            <p:cNvSpPr/>
            <p:nvPr/>
          </p:nvSpPr>
          <p:spPr>
            <a:xfrm flipH="1">
              <a:off x="-14748" y="1715819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8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8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3" name="Freeform: Shape 262"/>
            <p:cNvSpPr/>
            <p:nvPr/>
          </p:nvSpPr>
          <p:spPr>
            <a:xfrm flipH="1">
              <a:off x="346351" y="21440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4" name="Freeform: Shape 263"/>
            <p:cNvSpPr/>
            <p:nvPr/>
          </p:nvSpPr>
          <p:spPr>
            <a:xfrm flipH="1">
              <a:off x="-14748" y="1929973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5" name="Freeform: Shape 264"/>
            <p:cNvSpPr/>
            <p:nvPr/>
          </p:nvSpPr>
          <p:spPr>
            <a:xfrm flipH="1">
              <a:off x="356063" y="1929973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6" name="Freeform: Shape 265"/>
            <p:cNvSpPr/>
            <p:nvPr/>
          </p:nvSpPr>
          <p:spPr>
            <a:xfrm flipH="1">
              <a:off x="-14748" y="858719"/>
              <a:ext cx="741719" cy="856420"/>
            </a:xfrm>
            <a:custGeom>
              <a:avLst/>
              <a:gdLst>
                <a:gd name="connsiteX0" fmla="*/ 0 w 716046"/>
                <a:gd name="connsiteY0" fmla="*/ 620036 h 826777"/>
                <a:gd name="connsiteX1" fmla="*/ 358070 w 716046"/>
                <a:gd name="connsiteY1" fmla="*/ 826777 h 826777"/>
                <a:gd name="connsiteX2" fmla="*/ 716047 w 716046"/>
                <a:gd name="connsiteY2" fmla="*/ 620036 h 826777"/>
                <a:gd name="connsiteX3" fmla="*/ 716047 w 716046"/>
                <a:gd name="connsiteY3" fmla="*/ 206647 h 826777"/>
                <a:gd name="connsiteX4" fmla="*/ 358070 w 716046"/>
                <a:gd name="connsiteY4" fmla="*/ 0 h 826777"/>
                <a:gd name="connsiteX5" fmla="*/ 0 w 716046"/>
                <a:gd name="connsiteY5" fmla="*/ 206647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036"/>
                  </a:moveTo>
                  <a:lnTo>
                    <a:pt x="358070" y="826777"/>
                  </a:lnTo>
                  <a:lnTo>
                    <a:pt x="716047" y="620036"/>
                  </a:lnTo>
                  <a:lnTo>
                    <a:pt x="716047" y="206647"/>
                  </a:lnTo>
                  <a:lnTo>
                    <a:pt x="358070" y="0"/>
                  </a:lnTo>
                  <a:lnTo>
                    <a:pt x="0" y="206647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7" name="Freeform: Shape 266"/>
            <p:cNvSpPr/>
            <p:nvPr/>
          </p:nvSpPr>
          <p:spPr>
            <a:xfrm flipH="1">
              <a:off x="346351" y="128692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8" name="Freeform: Shape 267"/>
            <p:cNvSpPr/>
            <p:nvPr/>
          </p:nvSpPr>
          <p:spPr>
            <a:xfrm flipH="1">
              <a:off x="-14748" y="1072775"/>
              <a:ext cx="370811" cy="214153"/>
            </a:xfrm>
            <a:custGeom>
              <a:avLst/>
              <a:gdLst>
                <a:gd name="connsiteX0" fmla="*/ 357976 w 357976"/>
                <a:gd name="connsiteY0" fmla="*/ 0 h 206741"/>
                <a:gd name="connsiteX1" fmla="*/ -1 w 357976"/>
                <a:gd name="connsiteY1" fmla="*/ 206741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741">
                  <a:moveTo>
                    <a:pt x="357976" y="0"/>
                  </a:moveTo>
                  <a:lnTo>
                    <a:pt x="-1" y="206741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69" name="Freeform: Shape 268"/>
            <p:cNvSpPr/>
            <p:nvPr/>
          </p:nvSpPr>
          <p:spPr>
            <a:xfrm flipH="1">
              <a:off x="356063" y="1072775"/>
              <a:ext cx="370908" cy="214153"/>
            </a:xfrm>
            <a:custGeom>
              <a:avLst/>
              <a:gdLst>
                <a:gd name="connsiteX0" fmla="*/ 358070 w 358070"/>
                <a:gd name="connsiteY0" fmla="*/ 206741 h 206741"/>
                <a:gd name="connsiteX1" fmla="*/ 0 w 358070"/>
                <a:gd name="connsiteY1" fmla="*/ 0 h 206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741">
                  <a:moveTo>
                    <a:pt x="358070" y="206741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0" name="Freeform: Shape 269"/>
            <p:cNvSpPr/>
            <p:nvPr/>
          </p:nvSpPr>
          <p:spPr>
            <a:xfrm flipH="1">
              <a:off x="-14748" y="2298"/>
              <a:ext cx="741719" cy="856420"/>
            </a:xfrm>
            <a:custGeom>
              <a:avLst/>
              <a:gdLst>
                <a:gd name="connsiteX0" fmla="*/ 0 w 716046"/>
                <a:gd name="connsiteY0" fmla="*/ 620130 h 826777"/>
                <a:gd name="connsiteX1" fmla="*/ 358070 w 716046"/>
                <a:gd name="connsiteY1" fmla="*/ 826777 h 826777"/>
                <a:gd name="connsiteX2" fmla="*/ 716047 w 716046"/>
                <a:gd name="connsiteY2" fmla="*/ 620130 h 826777"/>
                <a:gd name="connsiteX3" fmla="*/ 716047 w 716046"/>
                <a:gd name="connsiteY3" fmla="*/ 206741 h 826777"/>
                <a:gd name="connsiteX4" fmla="*/ 358070 w 716046"/>
                <a:gd name="connsiteY4" fmla="*/ 0 h 826777"/>
                <a:gd name="connsiteX5" fmla="*/ 0 w 716046"/>
                <a:gd name="connsiteY5" fmla="*/ 206741 h 8267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6046" h="826777">
                  <a:moveTo>
                    <a:pt x="0" y="620130"/>
                  </a:moveTo>
                  <a:lnTo>
                    <a:pt x="358070" y="826777"/>
                  </a:lnTo>
                  <a:lnTo>
                    <a:pt x="716047" y="620130"/>
                  </a:lnTo>
                  <a:lnTo>
                    <a:pt x="716047" y="206741"/>
                  </a:lnTo>
                  <a:lnTo>
                    <a:pt x="358070" y="0"/>
                  </a:lnTo>
                  <a:lnTo>
                    <a:pt x="0" y="206741"/>
                  </a:lnTo>
                </a:path>
              </a:pathLst>
            </a:custGeom>
            <a:noFill/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1" name="Freeform: Shape 270"/>
            <p:cNvSpPr/>
            <p:nvPr/>
          </p:nvSpPr>
          <p:spPr>
            <a:xfrm flipH="1">
              <a:off x="346351" y="430509"/>
              <a:ext cx="9712" cy="428210"/>
            </a:xfrm>
            <a:custGeom>
              <a:avLst/>
              <a:gdLst>
                <a:gd name="connsiteX0" fmla="*/ -1 w 9376"/>
                <a:gd name="connsiteY0" fmla="*/ 0 h 413388"/>
                <a:gd name="connsiteX1" fmla="*/ -1 w 9376"/>
                <a:gd name="connsiteY1" fmla="*/ 413389 h 41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376" h="413388">
                  <a:moveTo>
                    <a:pt x="-1" y="0"/>
                  </a:moveTo>
                  <a:lnTo>
                    <a:pt x="-1" y="413389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2" name="Freeform: Shape 271"/>
            <p:cNvSpPr/>
            <p:nvPr/>
          </p:nvSpPr>
          <p:spPr>
            <a:xfrm flipH="1">
              <a:off x="-14748" y="216451"/>
              <a:ext cx="370811" cy="214056"/>
            </a:xfrm>
            <a:custGeom>
              <a:avLst/>
              <a:gdLst>
                <a:gd name="connsiteX0" fmla="*/ 357976 w 357976"/>
                <a:gd name="connsiteY0" fmla="*/ 0 h 206647"/>
                <a:gd name="connsiteX1" fmla="*/ -1 w 357976"/>
                <a:gd name="connsiteY1" fmla="*/ 206647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7976" h="206647">
                  <a:moveTo>
                    <a:pt x="357976" y="0"/>
                  </a:moveTo>
                  <a:lnTo>
                    <a:pt x="-1" y="206647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  <p:sp>
          <p:nvSpPr>
            <p:cNvPr id="273" name="Freeform: Shape 272"/>
            <p:cNvSpPr/>
            <p:nvPr/>
          </p:nvSpPr>
          <p:spPr>
            <a:xfrm flipH="1">
              <a:off x="356063" y="216451"/>
              <a:ext cx="370908" cy="214056"/>
            </a:xfrm>
            <a:custGeom>
              <a:avLst/>
              <a:gdLst>
                <a:gd name="connsiteX0" fmla="*/ 358070 w 358070"/>
                <a:gd name="connsiteY0" fmla="*/ 206647 h 206647"/>
                <a:gd name="connsiteX1" fmla="*/ 0 w 358070"/>
                <a:gd name="connsiteY1" fmla="*/ 0 h 206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58070" h="206647">
                  <a:moveTo>
                    <a:pt x="358070" y="206647"/>
                  </a:moveTo>
                  <a:lnTo>
                    <a:pt x="0" y="0"/>
                  </a:lnTo>
                </a:path>
              </a:pathLst>
            </a:custGeom>
            <a:ln w="3175" cap="flat">
              <a:solidFill>
                <a:schemeClr val="tx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350"/>
            </a:p>
          </p:txBody>
        </p:sp>
      </p:grpSp>
      <p:sp>
        <p:nvSpPr>
          <p:cNvPr id="142" name="Rectangle 141"/>
          <p:cNvSpPr/>
          <p:nvPr/>
        </p:nvSpPr>
        <p:spPr>
          <a:xfrm>
            <a:off x="6943786" y="0"/>
            <a:ext cx="2225620" cy="5143500"/>
          </a:xfrm>
          <a:prstGeom prst="rect">
            <a:avLst/>
          </a:prstGeom>
          <a:gradFill flip="none" rotWithShape="1">
            <a:gsLst>
              <a:gs pos="25000">
                <a:schemeClr val="accent1"/>
              </a:gs>
              <a:gs pos="100000">
                <a:schemeClr val="accent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4" name="Rectangle 273"/>
          <p:cNvSpPr/>
          <p:nvPr userDrawn="1"/>
        </p:nvSpPr>
        <p:spPr>
          <a:xfrm>
            <a:off x="844615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5" name="Rectangle 274"/>
          <p:cNvSpPr/>
          <p:nvPr userDrawn="1"/>
        </p:nvSpPr>
        <p:spPr>
          <a:xfrm>
            <a:off x="3387356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78" name="Rectangle 277"/>
          <p:cNvSpPr/>
          <p:nvPr userDrawn="1"/>
        </p:nvSpPr>
        <p:spPr>
          <a:xfrm>
            <a:off x="5928017" y="2409732"/>
            <a:ext cx="2267211" cy="2260902"/>
          </a:xfrm>
          <a:prstGeom prst="rect">
            <a:avLst/>
          </a:prstGeom>
          <a:solidFill>
            <a:srgbClr val="F57D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85" name="Picture Placeholder 284"/>
          <p:cNvSpPr>
            <a:spLocks noGrp="1"/>
          </p:cNvSpPr>
          <p:nvPr userDrawn="1">
            <p:ph type="pic" sz="quarter" idx="13"/>
          </p:nvPr>
        </p:nvSpPr>
        <p:spPr>
          <a:xfrm>
            <a:off x="844615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4" name="Picture Placeholder 283"/>
          <p:cNvSpPr>
            <a:spLocks noGrp="1"/>
          </p:cNvSpPr>
          <p:nvPr userDrawn="1">
            <p:ph type="pic" sz="quarter" idx="14"/>
          </p:nvPr>
        </p:nvSpPr>
        <p:spPr>
          <a:xfrm>
            <a:off x="3387356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  <p:sp>
        <p:nvSpPr>
          <p:cNvPr id="283" name="Picture Placeholder 282"/>
          <p:cNvSpPr>
            <a:spLocks noGrp="1"/>
          </p:cNvSpPr>
          <p:nvPr userDrawn="1">
            <p:ph type="pic" sz="quarter" idx="15"/>
          </p:nvPr>
        </p:nvSpPr>
        <p:spPr>
          <a:xfrm>
            <a:off x="5928017" y="465516"/>
            <a:ext cx="2267211" cy="2160240"/>
          </a:xfrm>
          <a:custGeom>
            <a:avLst/>
            <a:gdLst>
              <a:gd name="connsiteX0" fmla="*/ 0 w 3022161"/>
              <a:gd name="connsiteY0" fmla="*/ 0 h 2880320"/>
              <a:gd name="connsiteX1" fmla="*/ 3022161 w 3022161"/>
              <a:gd name="connsiteY1" fmla="*/ 0 h 2880320"/>
              <a:gd name="connsiteX2" fmla="*/ 3022161 w 3022161"/>
              <a:gd name="connsiteY2" fmla="*/ 2880320 h 2880320"/>
              <a:gd name="connsiteX3" fmla="*/ 0 w 3022161"/>
              <a:gd name="connsiteY3" fmla="*/ 2880320 h 288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2161" h="2880320">
                <a:moveTo>
                  <a:pt x="0" y="0"/>
                </a:moveTo>
                <a:lnTo>
                  <a:pt x="3022161" y="0"/>
                </a:lnTo>
                <a:lnTo>
                  <a:pt x="3022161" y="2880320"/>
                </a:lnTo>
                <a:lnTo>
                  <a:pt x="0" y="288032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es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626843" y="195262"/>
            <a:ext cx="3396561" cy="1033463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4050">
                <a:solidFill>
                  <a:schemeClr val="accent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4" name="Text Placeholder 28"/>
          <p:cNvSpPr>
            <a:spLocks noGrp="1"/>
          </p:cNvSpPr>
          <p:nvPr>
            <p:ph type="body" sz="quarter" idx="12" hasCustomPrompt="1"/>
          </p:nvPr>
        </p:nvSpPr>
        <p:spPr>
          <a:xfrm>
            <a:off x="626843" y="1371599"/>
            <a:ext cx="3396561" cy="106417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000" b="1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  <p:sp>
        <p:nvSpPr>
          <p:cNvPr id="35" name="Text Placeholder 28"/>
          <p:cNvSpPr>
            <a:spLocks noGrp="1"/>
          </p:cNvSpPr>
          <p:nvPr>
            <p:ph type="body" sz="quarter" idx="13" hasCustomPrompt="1"/>
          </p:nvPr>
        </p:nvSpPr>
        <p:spPr>
          <a:xfrm>
            <a:off x="626843" y="2600818"/>
            <a:ext cx="3396561" cy="19691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Segoe UI Black" panose="020B0A02040204020203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165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1"/>
            <a:ext cx="7123771" cy="228599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  <a:endParaRPr lang="en-US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6" name="Rectangle 5"/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6971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742950"/>
            <a:ext cx="8229600" cy="381000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4829" y="514349"/>
            <a:ext cx="4456772" cy="1055862"/>
          </a:xfrm>
          <a:noFill/>
        </p:spPr>
        <p:txBody>
          <a:bodyPr lIns="0" tIns="0" rIns="0" bIns="0" anchor="b" anchorCtr="0">
            <a:noAutofit/>
          </a:bodyPr>
          <a:lstStyle>
            <a:lvl1pPr>
              <a:defRPr sz="3200" b="1" i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24829" y="4629150"/>
            <a:ext cx="7123771" cy="2286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2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2" hasCustomPrompt="1"/>
          </p:nvPr>
        </p:nvSpPr>
        <p:spPr>
          <a:xfrm>
            <a:off x="724829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  <a:endParaRPr lang="en-US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6" name="Content Placeholder 11"/>
          <p:cNvSpPr>
            <a:spLocks noGrp="1"/>
          </p:cNvSpPr>
          <p:nvPr>
            <p:ph sz="quarter" idx="13" hasCustomPrompt="1"/>
          </p:nvPr>
        </p:nvSpPr>
        <p:spPr>
          <a:xfrm>
            <a:off x="4415883" y="1811937"/>
            <a:ext cx="3048000" cy="2362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5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You can edit this text here. Click here to edit this text.</a:t>
            </a:r>
            <a:endParaRPr lang="en-US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  <a:p>
            <a:pPr lvl="0"/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dirty="0"/>
              <a:t>You can edit this text here. Click here to edit this text.</a:t>
            </a:r>
            <a:endParaRPr lang="x-none" dirty="0"/>
          </a:p>
        </p:txBody>
      </p:sp>
      <p:sp>
        <p:nvSpPr>
          <p:cNvPr id="5" name="Rectangle 4"/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21396"/>
            <a:ext cx="5791200" cy="476249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1" i="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  <p:sp>
        <p:nvSpPr>
          <p:cNvPr id="15" name="Rectangle 14"/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 rot="16200000">
            <a:off x="7364779" y="2834772"/>
            <a:ext cx="3026658" cy="152403"/>
          </a:xfrm>
        </p:spPr>
        <p:txBody>
          <a:bodyPr vert="horz" lIns="0" tIns="0" rIns="0" bIns="0" rtlCol="0">
            <a:noAutofit/>
          </a:bodyPr>
          <a:lstStyle>
            <a:lvl1pPr>
              <a:defRPr lang="en-US" sz="1000" b="0" i="0" spc="6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8799450" y="4552950"/>
            <a:ext cx="152401" cy="5905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4" name="Rectangle 3"/>
          <p:cNvSpPr/>
          <p:nvPr userDrawn="1"/>
        </p:nvSpPr>
        <p:spPr>
          <a:xfrm rot="5400000">
            <a:off x="4429124" y="-4429125"/>
            <a:ext cx="285749" cy="9144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740992"/>
            <a:ext cx="7772400" cy="458115"/>
          </a:xfrm>
        </p:spPr>
        <p:txBody>
          <a:bodyPr/>
          <a:lstStyle>
            <a:lvl1pPr algn="ctr">
              <a:defRPr lang="en-US" sz="3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32020"/>
            <a:ext cx="6400800" cy="573330"/>
          </a:xfrm>
        </p:spPr>
        <p:txBody>
          <a:bodyPr>
            <a:normAutofit/>
          </a:bodyPr>
          <a:lstStyle>
            <a:lvl1pPr marL="0" indent="0" algn="ctr">
              <a:buNone/>
              <a:defRPr lang="en-US" sz="18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3331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53819"/>
            <a:ext cx="8229600" cy="3740804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176A7-B091-469C-82C8-89C693043C4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9B1FA-81F2-4940-9AF3-5EAFB5D6669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</p:sldLayoutIdLst>
  <p:txStyles>
    <p:titleStyle>
      <a:lvl1pPr algn="l" defTabSz="914400" rtl="0" eaLnBrk="1" latinLnBrk="0" hangingPunct="1">
        <a:spcBef>
          <a:spcPct val="0"/>
        </a:spcBef>
        <a:buNone/>
        <a:defRPr sz="2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bg1">
              <a:lumMod val="7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1504950"/>
            <a:ext cx="49726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</a:rPr>
              <a:t>Welcome</a:t>
            </a:r>
            <a:endParaRPr 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7225" y="552772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28875" y="56558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57225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86075" y="1358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057400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1757" y="43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1975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3896" y="838200"/>
            <a:ext cx="1980654" cy="1707504"/>
          </a:xfrm>
          <a:custGeom>
            <a:avLst/>
            <a:gdLst>
              <a:gd name="connsiteX0" fmla="*/ 504279 w 1980654"/>
              <a:gd name="connsiteY0" fmla="*/ 0 h 1707504"/>
              <a:gd name="connsiteX1" fmla="*/ 85179 w 1980654"/>
              <a:gd name="connsiteY1" fmla="*/ 1657350 h 1707504"/>
              <a:gd name="connsiteX2" fmla="*/ 1980654 w 1980654"/>
              <a:gd name="connsiteY2" fmla="*/ 1295400 h 17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654" h="1707504">
                <a:moveTo>
                  <a:pt x="504279" y="0"/>
                </a:moveTo>
                <a:cubicBezTo>
                  <a:pt x="171697" y="720725"/>
                  <a:pt x="-160884" y="1441450"/>
                  <a:pt x="85179" y="1657350"/>
                </a:cubicBezTo>
                <a:cubicBezTo>
                  <a:pt x="331241" y="1873250"/>
                  <a:pt x="1656804" y="1323975"/>
                  <a:pt x="1980654" y="1295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545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7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7" name="Straight Connector 36"/>
          <p:cNvCxnSpPr>
            <a:stCxn id="54" idx="6"/>
            <a:endCxn id="70" idx="2"/>
          </p:cNvCxnSpPr>
          <p:nvPr/>
        </p:nvCxnSpPr>
        <p:spPr>
          <a:xfrm>
            <a:off x="1114425" y="1961125"/>
            <a:ext cx="94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1600" y="180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6"/>
            <a:endCxn id="69" idx="3"/>
          </p:cNvCxnSpPr>
          <p:nvPr/>
        </p:nvCxnSpPr>
        <p:spPr>
          <a:xfrm flipV="1">
            <a:off x="2514600" y="1737127"/>
            <a:ext cx="438430" cy="2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76805" y="184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6" name="Straight Connector 75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962400" y="729648"/>
            <a:ext cx="766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Cost: </a:t>
            </a:r>
            <a:endParaRPr lang="en-US" sz="2000" dirty="0"/>
          </a:p>
        </p:txBody>
      </p:sp>
      <p:sp>
        <p:nvSpPr>
          <p:cNvPr id="83" name="TextBox 82"/>
          <p:cNvSpPr txBox="1"/>
          <p:nvPr/>
        </p:nvSpPr>
        <p:spPr>
          <a:xfrm>
            <a:off x="4727483" y="733991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5</a:t>
            </a:r>
            <a:endParaRPr lang="en-US" sz="2000" dirty="0"/>
          </a:p>
        </p:txBody>
      </p:sp>
      <p:sp>
        <p:nvSpPr>
          <p:cNvPr id="84" name="TextBox 83"/>
          <p:cNvSpPr txBox="1"/>
          <p:nvPr/>
        </p:nvSpPr>
        <p:spPr>
          <a:xfrm>
            <a:off x="4878326" y="716073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cxnSp>
        <p:nvCxnSpPr>
          <p:cNvPr id="86" name="Straight Connector 85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5261002" y="710239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sp>
        <p:nvSpPr>
          <p:cNvPr id="89" name="Freeform 88"/>
          <p:cNvSpPr/>
          <p:nvPr/>
        </p:nvSpPr>
        <p:spPr>
          <a:xfrm>
            <a:off x="73079" y="838200"/>
            <a:ext cx="2012896" cy="1486100"/>
          </a:xfrm>
          <a:custGeom>
            <a:avLst/>
            <a:gdLst>
              <a:gd name="connsiteX0" fmla="*/ 555571 w 2012896"/>
              <a:gd name="connsiteY0" fmla="*/ 0 h 1486100"/>
              <a:gd name="connsiteX1" fmla="*/ 79321 w 2012896"/>
              <a:gd name="connsiteY1" fmla="*/ 1419225 h 1486100"/>
              <a:gd name="connsiteX2" fmla="*/ 2012896 w 2012896"/>
              <a:gd name="connsiteY2" fmla="*/ 1295400 h 148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2896" h="1486100">
                <a:moveTo>
                  <a:pt x="555571" y="0"/>
                </a:moveTo>
                <a:cubicBezTo>
                  <a:pt x="196002" y="601662"/>
                  <a:pt x="-163567" y="1203325"/>
                  <a:pt x="79321" y="1419225"/>
                </a:cubicBezTo>
                <a:cubicBezTo>
                  <a:pt x="322208" y="1635125"/>
                  <a:pt x="1709684" y="1255713"/>
                  <a:pt x="2012896" y="129540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/>
          <p:cNvSpPr txBox="1"/>
          <p:nvPr/>
        </p:nvSpPr>
        <p:spPr>
          <a:xfrm>
            <a:off x="5726278" y="719764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+ 5</a:t>
            </a:r>
            <a:endParaRPr lang="en-US" sz="2000" dirty="0"/>
          </a:p>
        </p:txBody>
      </p:sp>
      <p:sp>
        <p:nvSpPr>
          <p:cNvPr id="91" name="TextBox 90"/>
          <p:cNvSpPr txBox="1"/>
          <p:nvPr/>
        </p:nvSpPr>
        <p:spPr>
          <a:xfrm>
            <a:off x="6177228" y="701280"/>
            <a:ext cx="688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=  20</a:t>
            </a:r>
            <a:endParaRPr lang="en-US" sz="2000" dirty="0"/>
          </a:p>
        </p:txBody>
      </p:sp>
      <p:sp>
        <p:nvSpPr>
          <p:cNvPr id="4" name="Oval 3"/>
          <p:cNvSpPr/>
          <p:nvPr/>
        </p:nvSpPr>
        <p:spPr>
          <a:xfrm>
            <a:off x="8382000" y="295293"/>
            <a:ext cx="533400" cy="581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4" grpId="0"/>
      <p:bldP spid="88" grpId="0"/>
      <p:bldP spid="89" grpId="0" animBg="1"/>
      <p:bldP spid="90" grpId="0"/>
      <p:bldP spid="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657225" y="552772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2428875" y="56558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57225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2886075" y="1358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70" name="Oval 69"/>
          <p:cNvSpPr/>
          <p:nvPr/>
        </p:nvSpPr>
        <p:spPr>
          <a:xfrm>
            <a:off x="2057400" y="1739090"/>
            <a:ext cx="457200" cy="4440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01757" y="4344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561975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9" name="Freeform 18"/>
          <p:cNvSpPr/>
          <p:nvPr/>
        </p:nvSpPr>
        <p:spPr>
          <a:xfrm>
            <a:off x="133896" y="838200"/>
            <a:ext cx="1980654" cy="1707504"/>
          </a:xfrm>
          <a:custGeom>
            <a:avLst/>
            <a:gdLst>
              <a:gd name="connsiteX0" fmla="*/ 504279 w 1980654"/>
              <a:gd name="connsiteY0" fmla="*/ 0 h 1707504"/>
              <a:gd name="connsiteX1" fmla="*/ 85179 w 1980654"/>
              <a:gd name="connsiteY1" fmla="*/ 1657350 h 1707504"/>
              <a:gd name="connsiteX2" fmla="*/ 1980654 w 1980654"/>
              <a:gd name="connsiteY2" fmla="*/ 1295400 h 1707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0654" h="1707504">
                <a:moveTo>
                  <a:pt x="504279" y="0"/>
                </a:moveTo>
                <a:cubicBezTo>
                  <a:pt x="171697" y="720725"/>
                  <a:pt x="-160884" y="1441450"/>
                  <a:pt x="85179" y="1657350"/>
                </a:cubicBezTo>
                <a:cubicBezTo>
                  <a:pt x="331241" y="1873250"/>
                  <a:pt x="1656804" y="1323975"/>
                  <a:pt x="1980654" y="129540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62000" y="25457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23" name="Straight Connector 2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3" idx="4"/>
            <a:endCxn id="54" idx="0"/>
          </p:cNvCxnSpPr>
          <p:nvPr/>
        </p:nvCxnSpPr>
        <p:spPr>
          <a:xfrm>
            <a:off x="885825" y="996842"/>
            <a:ext cx="0" cy="742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01757" y="11833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cxnSp>
        <p:nvCxnSpPr>
          <p:cNvPr id="37" name="Straight Connector 36"/>
          <p:cNvCxnSpPr>
            <a:stCxn id="54" idx="6"/>
            <a:endCxn id="70" idx="2"/>
          </p:cNvCxnSpPr>
          <p:nvPr/>
        </p:nvCxnSpPr>
        <p:spPr>
          <a:xfrm>
            <a:off x="1114425" y="1961125"/>
            <a:ext cx="9429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371600" y="18021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72" name="Straight Connector 71"/>
          <p:cNvCxnSpPr>
            <a:stCxn id="70" idx="6"/>
            <a:endCxn id="69" idx="3"/>
          </p:cNvCxnSpPr>
          <p:nvPr/>
        </p:nvCxnSpPr>
        <p:spPr>
          <a:xfrm flipV="1">
            <a:off x="2514600" y="1737127"/>
            <a:ext cx="438430" cy="223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2676805" y="184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1009650" y="762000"/>
            <a:ext cx="3607599" cy="2176311"/>
          </a:xfrm>
          <a:custGeom>
            <a:avLst/>
            <a:gdLst>
              <a:gd name="connsiteX0" fmla="*/ 1866900 w 3607599"/>
              <a:gd name="connsiteY0" fmla="*/ 0 h 2176311"/>
              <a:gd name="connsiteX1" fmla="*/ 3590925 w 3607599"/>
              <a:gd name="connsiteY1" fmla="*/ 1647825 h 2176311"/>
              <a:gd name="connsiteX2" fmla="*/ 942975 w 3607599"/>
              <a:gd name="connsiteY2" fmla="*/ 2171700 h 2176311"/>
              <a:gd name="connsiteX3" fmla="*/ 0 w 3607599"/>
              <a:gd name="connsiteY3" fmla="*/ 1419225 h 217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7599" h="2176311">
                <a:moveTo>
                  <a:pt x="1866900" y="0"/>
                </a:moveTo>
                <a:cubicBezTo>
                  <a:pt x="2805906" y="642937"/>
                  <a:pt x="3744912" y="1285875"/>
                  <a:pt x="3590925" y="1647825"/>
                </a:cubicBezTo>
                <a:cubicBezTo>
                  <a:pt x="3436938" y="2009775"/>
                  <a:pt x="1541462" y="2209800"/>
                  <a:pt x="942975" y="2171700"/>
                </a:cubicBezTo>
                <a:cubicBezTo>
                  <a:pt x="344488" y="2133600"/>
                  <a:pt x="131762" y="1535113"/>
                  <a:pt x="0" y="14192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191000" y="2033792"/>
            <a:ext cx="42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72201" y="468868"/>
            <a:ext cx="1175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 – 3 = 2</a:t>
            </a:r>
            <a:endParaRPr lang="en-US" dirty="0" smtClean="0"/>
          </a:p>
          <a:p>
            <a:r>
              <a:rPr lang="en-US" dirty="0" smtClean="0"/>
              <a:t>1 – 2 = 5</a:t>
            </a:r>
            <a:endParaRPr lang="en-US" dirty="0" smtClean="0"/>
          </a:p>
          <a:p>
            <a:r>
              <a:rPr lang="en-US" dirty="0" smtClean="0"/>
              <a:t>1 – 3 = 5</a:t>
            </a:r>
            <a:endParaRPr lang="en-US" dirty="0" smtClean="0"/>
          </a:p>
          <a:p>
            <a:r>
              <a:rPr lang="en-US" dirty="0" smtClean="0"/>
              <a:t>1 – 4 = 5</a:t>
            </a:r>
            <a:endParaRPr lang="en-US" dirty="0" smtClean="0"/>
          </a:p>
          <a:p>
            <a:r>
              <a:rPr lang="en-US" dirty="0" smtClean="0"/>
              <a:t>1 – 5 = 5</a:t>
            </a:r>
            <a:endParaRPr lang="en-US" dirty="0" smtClean="0"/>
          </a:p>
          <a:p>
            <a:r>
              <a:rPr lang="en-US" dirty="0" smtClean="0"/>
              <a:t>4 – 5 = 8</a:t>
            </a:r>
            <a:endParaRPr lang="en-US" dirty="0" smtClean="0"/>
          </a:p>
          <a:p>
            <a:r>
              <a:rPr lang="en-US" dirty="0" smtClean="0"/>
              <a:t>3 – 4 = 8</a:t>
            </a:r>
            <a:endParaRPr lang="en-US" dirty="0" smtClean="0"/>
          </a:p>
          <a:p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585912" y="310515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057400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343275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17249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91200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935757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1019175" y="771525"/>
            <a:ext cx="3567989" cy="2170679"/>
          </a:xfrm>
          <a:custGeom>
            <a:avLst/>
            <a:gdLst>
              <a:gd name="connsiteX0" fmla="*/ 1876425 w 3567989"/>
              <a:gd name="connsiteY0" fmla="*/ 0 h 2170679"/>
              <a:gd name="connsiteX1" fmla="*/ 3543300 w 3567989"/>
              <a:gd name="connsiteY1" fmla="*/ 1685925 h 2170679"/>
              <a:gd name="connsiteX2" fmla="*/ 742950 w 3567989"/>
              <a:gd name="connsiteY2" fmla="*/ 2162175 h 2170679"/>
              <a:gd name="connsiteX3" fmla="*/ 0 w 3567989"/>
              <a:gd name="connsiteY3" fmla="*/ 1390650 h 2170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67989" h="2170679">
                <a:moveTo>
                  <a:pt x="1876425" y="0"/>
                </a:moveTo>
                <a:cubicBezTo>
                  <a:pt x="2804319" y="662781"/>
                  <a:pt x="3732213" y="1325563"/>
                  <a:pt x="3543300" y="1685925"/>
                </a:cubicBezTo>
                <a:cubicBezTo>
                  <a:pt x="3354388" y="2046288"/>
                  <a:pt x="1333500" y="2211387"/>
                  <a:pt x="742950" y="2162175"/>
                </a:cubicBezTo>
                <a:cubicBezTo>
                  <a:pt x="152400" y="2112963"/>
                  <a:pt x="76200" y="1527175"/>
                  <a:pt x="0" y="1390650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638800" y="619125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648325" y="914400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675341" y="1986826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5676899" y="1802160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5638799" y="1228725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5676899" y="1552632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5675342" y="2237508"/>
            <a:ext cx="5334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404124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33" name="Straight Connector 32"/>
          <p:cNvCxnSpPr>
            <a:stCxn id="3" idx="6"/>
            <a:endCxn id="53" idx="2"/>
          </p:cNvCxnSpPr>
          <p:nvPr/>
        </p:nvCxnSpPr>
        <p:spPr>
          <a:xfrm>
            <a:off x="1114425" y="774807"/>
            <a:ext cx="1314450" cy="128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211482" y="34898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4768092" y="34861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Freeform 38"/>
          <p:cNvSpPr/>
          <p:nvPr/>
        </p:nvSpPr>
        <p:spPr>
          <a:xfrm>
            <a:off x="205770" y="838200"/>
            <a:ext cx="1861155" cy="1735391"/>
          </a:xfrm>
          <a:custGeom>
            <a:avLst/>
            <a:gdLst>
              <a:gd name="connsiteX0" fmla="*/ 422880 w 1861155"/>
              <a:gd name="connsiteY0" fmla="*/ 0 h 1735391"/>
              <a:gd name="connsiteX1" fmla="*/ 89505 w 1861155"/>
              <a:gd name="connsiteY1" fmla="*/ 1685925 h 1735391"/>
              <a:gd name="connsiteX2" fmla="*/ 1861155 w 1861155"/>
              <a:gd name="connsiteY2" fmla="*/ 1304925 h 1735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61155" h="1735391">
                <a:moveTo>
                  <a:pt x="422880" y="0"/>
                </a:moveTo>
                <a:cubicBezTo>
                  <a:pt x="136336" y="734219"/>
                  <a:pt x="-150208" y="1468438"/>
                  <a:pt x="89505" y="1685925"/>
                </a:cubicBezTo>
                <a:cubicBezTo>
                  <a:pt x="329217" y="1903413"/>
                  <a:pt x="1573818" y="1335088"/>
                  <a:pt x="1861155" y="1304925"/>
                </a:cubicBezTo>
              </a:path>
            </a:pathLst>
          </a:cu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754656" y="351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49" name="Straight Connector 48"/>
          <p:cNvCxnSpPr>
            <a:stCxn id="3" idx="5"/>
            <a:endCxn id="69" idx="1"/>
          </p:cNvCxnSpPr>
          <p:nvPr/>
        </p:nvCxnSpPr>
        <p:spPr>
          <a:xfrm>
            <a:off x="1047470" y="931809"/>
            <a:ext cx="1905560" cy="49131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784914" y="3512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00075" y="3486150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Leader: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1047470" y="4400550"/>
            <a:ext cx="2349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Cost : 2 + 5 + 5 + 5 = 17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8534400" y="285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1" grpId="0"/>
      <p:bldP spid="12" grpId="0"/>
      <p:bldP spid="13" grpId="0"/>
      <p:bldP spid="14" grpId="0"/>
      <p:bldP spid="15" grpId="0" animBg="1"/>
      <p:bldP spid="22" grpId="0"/>
      <p:bldP spid="36" grpId="0"/>
      <p:bldP spid="38" grpId="0"/>
      <p:bldP spid="39" grpId="0" animBg="1"/>
      <p:bldP spid="40" grpId="0"/>
      <p:bldP spid="51" grpId="0"/>
      <p:bldP spid="5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8077200" cy="522461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9" y="3638550"/>
            <a:ext cx="1274021" cy="181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3345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r>
              <a:rPr lang="en-US" b="1" dirty="0" err="1"/>
              <a:t>findCost</a:t>
            </a:r>
            <a:r>
              <a:rPr lang="en-US" b="1" dirty="0"/>
              <a:t>():</a:t>
            </a:r>
            <a:endParaRPr lang="en-US" b="1" dirty="0"/>
          </a:p>
          <a:p>
            <a:r>
              <a:rPr lang="en-US" dirty="0"/>
              <a:t>    </a:t>
            </a:r>
            <a:r>
              <a:rPr lang="en-US" dirty="0" err="1"/>
              <a:t>newCost</a:t>
            </a:r>
            <a:r>
              <a:rPr lang="en-US" dirty="0"/>
              <a:t> = 0</a:t>
            </a:r>
            <a:endParaRPr lang="en-US" dirty="0"/>
          </a:p>
          <a:p>
            <a:r>
              <a:rPr lang="en-US" dirty="0"/>
              <a:t>    </a:t>
            </a:r>
            <a:endParaRPr lang="en-US" dirty="0"/>
          </a:p>
          <a:p>
            <a:r>
              <a:rPr lang="en-US" dirty="0"/>
              <a:t>    while edges is not empty:</a:t>
            </a:r>
            <a:endParaRPr lang="en-US" dirty="0"/>
          </a:p>
          <a:p>
            <a:r>
              <a:rPr lang="en-US" dirty="0"/>
              <a:t>        e = </a:t>
            </a:r>
            <a:r>
              <a:rPr lang="en-US" dirty="0" err="1"/>
              <a:t>edges.poll</a:t>
            </a:r>
            <a:r>
              <a:rPr lang="en-US" dirty="0" smtClean="0"/>
              <a:t>()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src</a:t>
            </a:r>
            <a:r>
              <a:rPr lang="en-US" dirty="0"/>
              <a:t> = </a:t>
            </a:r>
            <a:r>
              <a:rPr lang="en-US" dirty="0" err="1"/>
              <a:t>e.src</a:t>
            </a:r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dest</a:t>
            </a:r>
            <a:r>
              <a:rPr lang="en-US" dirty="0"/>
              <a:t> = </a:t>
            </a:r>
            <a:r>
              <a:rPr lang="en-US" dirty="0" err="1"/>
              <a:t>e.dest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if leader[</a:t>
            </a:r>
            <a:r>
              <a:rPr lang="en-US" dirty="0" err="1"/>
              <a:t>src</a:t>
            </a:r>
            <a:r>
              <a:rPr lang="en-US" dirty="0"/>
              <a:t>] is not equal to leader[</a:t>
            </a:r>
            <a:r>
              <a:rPr lang="en-US" dirty="0" err="1"/>
              <a:t>dest</a:t>
            </a:r>
            <a:r>
              <a:rPr lang="en-US" dirty="0"/>
              <a:t>]:</a:t>
            </a:r>
            <a:endParaRPr lang="en-US" dirty="0"/>
          </a:p>
          <a:p>
            <a:r>
              <a:rPr lang="en-US" dirty="0"/>
              <a:t>            </a:t>
            </a:r>
            <a:r>
              <a:rPr lang="en-US" dirty="0" err="1"/>
              <a:t>newCost</a:t>
            </a:r>
            <a:r>
              <a:rPr lang="en-US" dirty="0"/>
              <a:t> = </a:t>
            </a:r>
            <a:r>
              <a:rPr lang="en-US" dirty="0" err="1"/>
              <a:t>newCost</a:t>
            </a:r>
            <a:r>
              <a:rPr lang="en-US" dirty="0"/>
              <a:t> + </a:t>
            </a:r>
            <a:r>
              <a:rPr lang="en-US" dirty="0" err="1"/>
              <a:t>e.cost</a:t>
            </a:r>
            <a:endParaRPr lang="en-US" dirty="0"/>
          </a:p>
          <a:p>
            <a:r>
              <a:rPr lang="en-US" dirty="0"/>
              <a:t>            union(leader[</a:t>
            </a:r>
            <a:r>
              <a:rPr lang="en-US" dirty="0" err="1"/>
              <a:t>src</a:t>
            </a:r>
            <a:r>
              <a:rPr lang="en-US" dirty="0"/>
              <a:t>], leader[</a:t>
            </a:r>
            <a:r>
              <a:rPr lang="en-US" dirty="0" err="1"/>
              <a:t>dest</a:t>
            </a:r>
            <a:r>
              <a:rPr lang="en-US" dirty="0" smtClean="0"/>
              <a:t>])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newCost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506989" y="285750"/>
            <a:ext cx="484611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Code of the Main Logic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123950"/>
            <a:ext cx="5287028" cy="359647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8534400" y="28575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04918" y="361950"/>
            <a:ext cx="9144000" cy="522461"/>
          </a:xfrm>
        </p:spPr>
        <p:txBody>
          <a:bodyPr/>
          <a:lstStyle/>
          <a:p>
            <a:r>
              <a:rPr lang="en-US" sz="2800" dirty="0" smtClean="0"/>
              <a:t>Sample Input And Output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178" y="2190750"/>
            <a:ext cx="1771897" cy="182905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52550"/>
            <a:ext cx="1616232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405192"/>
            <a:ext cx="1524000" cy="2896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09800" y="4552950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Input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6528169" y="4224635"/>
            <a:ext cx="1079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Output</a:t>
            </a:r>
            <a:endParaRPr lang="en-US" sz="2400" dirty="0"/>
          </a:p>
        </p:txBody>
      </p:sp>
      <p:sp>
        <p:nvSpPr>
          <p:cNvPr id="9" name="Oval 8"/>
          <p:cNvSpPr/>
          <p:nvPr/>
        </p:nvSpPr>
        <p:spPr>
          <a:xfrm>
            <a:off x="8458200" y="285750"/>
            <a:ext cx="5334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 smtClean="0"/>
          </a:p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610314" y="2181225"/>
            <a:ext cx="4456772" cy="598661"/>
          </a:xfrm>
        </p:spPr>
        <p:txBody>
          <a:bodyPr/>
          <a:lstStyle/>
          <a:p>
            <a:pPr algn="ctr"/>
            <a:r>
              <a:rPr lang="es-UY" sz="5400" dirty="0" err="1"/>
              <a:t>Thank</a:t>
            </a:r>
            <a:r>
              <a:rPr lang="es-UY" sz="5400" dirty="0"/>
              <a:t> </a:t>
            </a:r>
            <a:r>
              <a:rPr lang="es-UY" sz="5400" dirty="0" err="1" smtClean="0"/>
              <a:t>You</a:t>
            </a:r>
            <a:r>
              <a:rPr lang="es-UY" sz="5400" dirty="0" smtClean="0"/>
              <a:t> </a:t>
            </a:r>
            <a:r>
              <a:rPr lang="es-UY" sz="5400" dirty="0" smtClean="0">
                <a:sym typeface="Wingdings" panose="05000000000000000000" pitchFamily="2" charset="2"/>
              </a:rPr>
              <a:t></a:t>
            </a:r>
            <a:endParaRPr lang="x-none" sz="5400" dirty="0"/>
          </a:p>
        </p:txBody>
      </p:sp>
      <p:sp>
        <p:nvSpPr>
          <p:cNvPr id="7" name="Title 3"/>
          <p:cNvSpPr txBox="1"/>
          <p:nvPr/>
        </p:nvSpPr>
        <p:spPr>
          <a:xfrm>
            <a:off x="1981200" y="2190750"/>
            <a:ext cx="5715000" cy="836786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endParaRPr lang="x-none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2734684" y="1753990"/>
            <a:ext cx="2743200" cy="1759810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221002171</a:t>
            </a:r>
            <a:endParaRPr lang="x-none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Graphic 18"/>
          <p:cNvSpPr/>
          <p:nvPr/>
        </p:nvSpPr>
        <p:spPr>
          <a:xfrm>
            <a:off x="3452583" y="742187"/>
            <a:ext cx="1295400" cy="1381505"/>
          </a:xfrm>
          <a:custGeom>
            <a:avLst/>
            <a:gdLst>
              <a:gd name="connsiteX0" fmla="*/ 749311 w 749310"/>
              <a:gd name="connsiteY0" fmla="*/ 214804 h 858552"/>
              <a:gd name="connsiteX1" fmla="*/ 374655 w 749310"/>
              <a:gd name="connsiteY1" fmla="*/ 0 h 858552"/>
              <a:gd name="connsiteX2" fmla="*/ 0 w 749310"/>
              <a:gd name="connsiteY2" fmla="*/ 214804 h 858552"/>
              <a:gd name="connsiteX3" fmla="*/ 0 w 749310"/>
              <a:gd name="connsiteY3" fmla="*/ 643748 h 858552"/>
              <a:gd name="connsiteX4" fmla="*/ 374655 w 749310"/>
              <a:gd name="connsiteY4" fmla="*/ 858552 h 858552"/>
              <a:gd name="connsiteX5" fmla="*/ 749311 w 749310"/>
              <a:gd name="connsiteY5" fmla="*/ 643748 h 858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9310" h="858552">
                <a:moveTo>
                  <a:pt x="749311" y="214804"/>
                </a:moveTo>
                <a:lnTo>
                  <a:pt x="374655" y="0"/>
                </a:lnTo>
                <a:lnTo>
                  <a:pt x="0" y="214804"/>
                </a:lnTo>
                <a:lnTo>
                  <a:pt x="0" y="643748"/>
                </a:lnTo>
                <a:lnTo>
                  <a:pt x="374655" y="858552"/>
                </a:lnTo>
                <a:lnTo>
                  <a:pt x="749311" y="643748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6633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18" name="Title 5"/>
          <p:cNvSpPr txBox="1"/>
          <p:nvPr/>
        </p:nvSpPr>
        <p:spPr>
          <a:xfrm>
            <a:off x="2933700" y="1885950"/>
            <a:ext cx="2345690" cy="71501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i="0" kern="1200" dirty="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endParaRPr lang="en-US" sz="1600" dirty="0" smtClean="0"/>
          </a:p>
          <a:p>
            <a:pPr algn="ctr"/>
            <a:endParaRPr lang="en-US" sz="1600" dirty="0"/>
          </a:p>
          <a:p>
            <a:pPr algn="ctr"/>
            <a:r>
              <a:rPr lang="en-US" sz="2400" dirty="0" err="1" smtClean="0"/>
              <a:t>Ferdaus Hossen</a:t>
            </a:r>
            <a:endParaRPr lang="x-none" sz="2400" dirty="0"/>
          </a:p>
        </p:txBody>
      </p:sp>
      <p:sp>
        <p:nvSpPr>
          <p:cNvPr id="20" name="Content Placeholder 5"/>
          <p:cNvSpPr txBox="1"/>
          <p:nvPr/>
        </p:nvSpPr>
        <p:spPr>
          <a:xfrm>
            <a:off x="1169730" y="3513800"/>
            <a:ext cx="1564954" cy="531000"/>
          </a:xfrm>
          <a:prstGeom prst="rect">
            <a:avLst/>
          </a:prstGeom>
        </p:spPr>
        <p:txBody>
          <a:bodyPr lIns="0" tIns="0" rIns="0" bIns="0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5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x-none" sz="1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852336"/>
            <a:ext cx="1037766" cy="10377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11"/>
          <p:cNvSpPr/>
          <p:nvPr/>
        </p:nvSpPr>
        <p:spPr>
          <a:xfrm>
            <a:off x="576543" y="1857401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10" name="Rounded Rectangle 11"/>
          <p:cNvSpPr/>
          <p:nvPr/>
        </p:nvSpPr>
        <p:spPr>
          <a:xfrm>
            <a:off x="528467" y="3001900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Rounded Rectangle 11"/>
          <p:cNvSpPr/>
          <p:nvPr/>
        </p:nvSpPr>
        <p:spPr>
          <a:xfrm>
            <a:off x="569747" y="988938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3" name="Graphic 22"/>
          <p:cNvSpPr/>
          <p:nvPr/>
        </p:nvSpPr>
        <p:spPr>
          <a:xfrm>
            <a:off x="274938" y="3046374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6" name="Graphic 20"/>
          <p:cNvSpPr/>
          <p:nvPr/>
        </p:nvSpPr>
        <p:spPr>
          <a:xfrm>
            <a:off x="329810" y="1956299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7" name="Graphic 17"/>
          <p:cNvSpPr/>
          <p:nvPr/>
        </p:nvSpPr>
        <p:spPr>
          <a:xfrm>
            <a:off x="366024" y="1065124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019327" y="1223302"/>
            <a:ext cx="2206083" cy="378813"/>
          </a:xfrm>
        </p:spPr>
        <p:txBody>
          <a:bodyPr>
            <a:normAutofit/>
          </a:bodyPr>
          <a:lstStyle/>
          <a:p>
            <a:r>
              <a:rPr lang="en-US" sz="1200" dirty="0" smtClean="0"/>
              <a:t>Introduction</a:t>
            </a:r>
            <a:endParaRPr lang="en-US" sz="1200" dirty="0"/>
          </a:p>
        </p:txBody>
      </p:sp>
      <p:sp>
        <p:nvSpPr>
          <p:cNvPr id="17" name="Title 3"/>
          <p:cNvSpPr txBox="1"/>
          <p:nvPr/>
        </p:nvSpPr>
        <p:spPr>
          <a:xfrm>
            <a:off x="329810" y="361950"/>
            <a:ext cx="3313771" cy="48983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1" i="0" kern="1200">
                <a:solidFill>
                  <a:schemeClr val="accent2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en-US" dirty="0" smtClean="0"/>
              <a:t>Contents</a:t>
            </a:r>
            <a:endParaRPr lang="x-none" dirty="0"/>
          </a:p>
        </p:txBody>
      </p:sp>
      <p:sp>
        <p:nvSpPr>
          <p:cNvPr id="20" name="Content Placeholder 1"/>
          <p:cNvSpPr txBox="1"/>
          <p:nvPr/>
        </p:nvSpPr>
        <p:spPr>
          <a:xfrm>
            <a:off x="1019327" y="2104248"/>
            <a:ext cx="2206083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Simulation of Input</a:t>
            </a:r>
            <a:endParaRPr lang="en-US" sz="1200" dirty="0"/>
          </a:p>
        </p:txBody>
      </p:sp>
      <p:sp>
        <p:nvSpPr>
          <p:cNvPr id="22" name="Content Placeholder 1"/>
          <p:cNvSpPr txBox="1"/>
          <p:nvPr/>
        </p:nvSpPr>
        <p:spPr>
          <a:xfrm>
            <a:off x="964456" y="3194323"/>
            <a:ext cx="2751644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Algorithm &amp; Main Logic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3122" y="1155584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01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8770" y="2042342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02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3898" y="3136525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>
                <a:solidFill>
                  <a:schemeClr val="bg2"/>
                </a:solidFill>
              </a:rPr>
              <a:t>03</a:t>
            </a:r>
            <a:endParaRPr lang="en-IN" sz="2400" b="1" dirty="0">
              <a:solidFill>
                <a:schemeClr val="bg2"/>
              </a:solidFill>
            </a:endParaRPr>
          </a:p>
        </p:txBody>
      </p:sp>
      <p:sp>
        <p:nvSpPr>
          <p:cNvPr id="21" name="Rounded Rectangle 11"/>
          <p:cNvSpPr/>
          <p:nvPr/>
        </p:nvSpPr>
        <p:spPr>
          <a:xfrm>
            <a:off x="569747" y="3819629"/>
            <a:ext cx="3201224" cy="679543"/>
          </a:xfrm>
          <a:prstGeom prst="roundRect">
            <a:avLst>
              <a:gd name="adj" fmla="val 878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23" name="Graphic 22"/>
          <p:cNvSpPr/>
          <p:nvPr/>
        </p:nvSpPr>
        <p:spPr>
          <a:xfrm>
            <a:off x="316218" y="3864103"/>
            <a:ext cx="460093" cy="527170"/>
          </a:xfrm>
          <a:custGeom>
            <a:avLst/>
            <a:gdLst>
              <a:gd name="connsiteX0" fmla="*/ 460094 w 460093"/>
              <a:gd name="connsiteY0" fmla="*/ 131895 h 527170"/>
              <a:gd name="connsiteX1" fmla="*/ 230047 w 460093"/>
              <a:gd name="connsiteY1" fmla="*/ 0 h 527170"/>
              <a:gd name="connsiteX2" fmla="*/ 0 w 460093"/>
              <a:gd name="connsiteY2" fmla="*/ 131895 h 527170"/>
              <a:gd name="connsiteX3" fmla="*/ 0 w 460093"/>
              <a:gd name="connsiteY3" fmla="*/ 395276 h 527170"/>
              <a:gd name="connsiteX4" fmla="*/ 230047 w 460093"/>
              <a:gd name="connsiteY4" fmla="*/ 527170 h 527170"/>
              <a:gd name="connsiteX5" fmla="*/ 460094 w 460093"/>
              <a:gd name="connsiteY5" fmla="*/ 395276 h 52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93" h="527170">
                <a:moveTo>
                  <a:pt x="460094" y="131895"/>
                </a:moveTo>
                <a:lnTo>
                  <a:pt x="230047" y="0"/>
                </a:lnTo>
                <a:lnTo>
                  <a:pt x="0" y="131895"/>
                </a:lnTo>
                <a:lnTo>
                  <a:pt x="0" y="395276"/>
                </a:lnTo>
                <a:lnTo>
                  <a:pt x="230047" y="527170"/>
                </a:lnTo>
                <a:lnTo>
                  <a:pt x="460094" y="395276"/>
                </a:lnTo>
                <a:close/>
              </a:path>
            </a:pathLst>
          </a:custGeom>
          <a:gradFill>
            <a:gsLst>
              <a:gs pos="100000">
                <a:schemeClr val="accent1"/>
              </a:gs>
              <a:gs pos="0">
                <a:schemeClr val="accent4"/>
              </a:gs>
            </a:gsLst>
            <a:lin ang="16800000" scaled="0"/>
          </a:gradFill>
          <a:ln w="4082" cap="flat">
            <a:noFill/>
            <a:prstDash val="solid"/>
            <a:miter/>
          </a:ln>
        </p:spPr>
        <p:txBody>
          <a:bodyPr rtlCol="0" anchor="ctr"/>
          <a:lstStyle/>
          <a:p>
            <a:endParaRPr lang="x-none"/>
          </a:p>
        </p:txBody>
      </p:sp>
      <p:sp>
        <p:nvSpPr>
          <p:cNvPr id="24" name="Content Placeholder 1"/>
          <p:cNvSpPr txBox="1"/>
          <p:nvPr/>
        </p:nvSpPr>
        <p:spPr>
          <a:xfrm>
            <a:off x="1005736" y="4012052"/>
            <a:ext cx="2751644" cy="3788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400" kern="1200">
                <a:solidFill>
                  <a:schemeClr val="tx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/>
              <a:t>Submission Verdict</a:t>
            </a:r>
            <a:endParaRPr 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345178" y="3954254"/>
            <a:ext cx="402995" cy="346249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400" b="1" dirty="0" smtClean="0">
                <a:solidFill>
                  <a:schemeClr val="bg2"/>
                </a:solidFill>
              </a:rPr>
              <a:t>04</a:t>
            </a:r>
            <a:endParaRPr lang="en-IN" sz="2400" b="1" dirty="0">
              <a:solidFill>
                <a:schemeClr val="bg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501833"/>
            <a:ext cx="3825392" cy="2151783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495550"/>
            <a:ext cx="4992224" cy="387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-1375090"/>
            <a:ext cx="4992224" cy="387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742950"/>
            <a:ext cx="662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UV-10305 : </a:t>
            </a:r>
            <a:r>
              <a:rPr lang="en-US" dirty="0"/>
              <a:t>John has N tasks to do. Some tasks are dependent. Before completing the </a:t>
            </a:r>
            <a:r>
              <a:rPr lang="en-US" dirty="0" smtClean="0"/>
              <a:t>dependent  </a:t>
            </a:r>
            <a:r>
              <a:rPr lang="en-US" dirty="0"/>
              <a:t>tasks, he must have to complete the precedent tasks.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43000" y="21145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409700" y="334327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800600" y="26098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3276601" y="20288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276601" y="33337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10" idx="6"/>
            <a:endCxn id="13" idx="2"/>
          </p:cNvCxnSpPr>
          <p:nvPr/>
        </p:nvCxnSpPr>
        <p:spPr>
          <a:xfrm flipV="1">
            <a:off x="1676400" y="2295525"/>
            <a:ext cx="1600201" cy="85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3543301" y="2562225"/>
            <a:ext cx="0" cy="7715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5"/>
            <a:endCxn id="14" idx="1"/>
          </p:cNvCxnSpPr>
          <p:nvPr/>
        </p:nvCxnSpPr>
        <p:spPr>
          <a:xfrm>
            <a:off x="1598285" y="2569835"/>
            <a:ext cx="1756431" cy="842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4"/>
            <a:endCxn id="11" idx="0"/>
          </p:cNvCxnSpPr>
          <p:nvPr/>
        </p:nvCxnSpPr>
        <p:spPr>
          <a:xfrm>
            <a:off x="1409700" y="2647950"/>
            <a:ext cx="266700" cy="6953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18288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2859416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3800476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7244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5638800" y="4316570"/>
            <a:ext cx="5334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Multiply 31"/>
          <p:cNvSpPr/>
          <p:nvPr/>
        </p:nvSpPr>
        <p:spPr>
          <a:xfrm>
            <a:off x="2369836" y="2052637"/>
            <a:ext cx="407659" cy="53816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430788" y="2771775"/>
            <a:ext cx="285751" cy="447674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ultiply 33"/>
          <p:cNvSpPr/>
          <p:nvPr/>
        </p:nvSpPr>
        <p:spPr>
          <a:xfrm>
            <a:off x="3383291" y="2764630"/>
            <a:ext cx="417185" cy="366713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1343025" y="2719387"/>
            <a:ext cx="400050" cy="45720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0978" y="-171450"/>
            <a:ext cx="1786043" cy="2540860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2514600" y="183601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10" idx="6"/>
            <a:endCxn id="11" idx="2"/>
          </p:cNvCxnSpPr>
          <p:nvPr/>
        </p:nvCxnSpPr>
        <p:spPr>
          <a:xfrm>
            <a:off x="1143000" y="807310"/>
            <a:ext cx="1219200" cy="2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3"/>
            <a:endCxn id="12" idx="7"/>
          </p:cNvCxnSpPr>
          <p:nvPr/>
        </p:nvCxnSpPr>
        <p:spPr>
          <a:xfrm flipH="1">
            <a:off x="1064885" y="1020865"/>
            <a:ext cx="1375430" cy="89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1" idx="4"/>
            <a:endCxn id="13" idx="0"/>
          </p:cNvCxnSpPr>
          <p:nvPr/>
        </p:nvCxnSpPr>
        <p:spPr>
          <a:xfrm>
            <a:off x="2628900" y="1098980"/>
            <a:ext cx="152400" cy="7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2" idx="6"/>
          </p:cNvCxnSpPr>
          <p:nvPr/>
        </p:nvCxnSpPr>
        <p:spPr>
          <a:xfrm flipH="1">
            <a:off x="1143000" y="2102710"/>
            <a:ext cx="1371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3"/>
            <a:endCxn id="14" idx="7"/>
          </p:cNvCxnSpPr>
          <p:nvPr/>
        </p:nvCxnSpPr>
        <p:spPr>
          <a:xfrm flipH="1">
            <a:off x="1979285" y="2291295"/>
            <a:ext cx="613430" cy="358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6619875" y="540610"/>
            <a:ext cx="0" cy="2785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619875" y="332616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534275" y="438150"/>
            <a:ext cx="0" cy="2888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6781800" y="34099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810375" y="271064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09600" y="183601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2514600" y="183601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1524000" y="257175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853686" y="205381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2514600" y="1833695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810375" y="14674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362200" y="56558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6787011" y="9340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609600" y="540610"/>
            <a:ext cx="533400" cy="533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781800" y="29888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667948" y="279830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6740283" y="91536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729412" y="144876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6763647" y="2035087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/>
          <p:cNvSpPr/>
          <p:nvPr/>
        </p:nvSpPr>
        <p:spPr>
          <a:xfrm>
            <a:off x="6763648" y="2695195"/>
            <a:ext cx="695325" cy="570855"/>
          </a:xfrm>
          <a:prstGeom prst="ellipse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212216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5" name="Oval 64"/>
          <p:cNvSpPr/>
          <p:nvPr/>
        </p:nvSpPr>
        <p:spPr>
          <a:xfrm>
            <a:off x="295275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66" name="Oval 65"/>
          <p:cNvSpPr/>
          <p:nvPr/>
        </p:nvSpPr>
        <p:spPr>
          <a:xfrm>
            <a:off x="3733800" y="406717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7" name="Oval 66"/>
          <p:cNvSpPr/>
          <p:nvPr/>
        </p:nvSpPr>
        <p:spPr>
          <a:xfrm>
            <a:off x="457200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68" name="Oval 67"/>
          <p:cNvSpPr/>
          <p:nvPr/>
        </p:nvSpPr>
        <p:spPr>
          <a:xfrm>
            <a:off x="5410200" y="4019550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62000" y="361950"/>
            <a:ext cx="8077200" cy="522461"/>
          </a:xfrm>
        </p:spPr>
        <p:txBody>
          <a:bodyPr/>
          <a:lstStyle/>
          <a:p>
            <a:r>
              <a:rPr lang="en-US" dirty="0" smtClean="0"/>
              <a:t>Algorithm</a:t>
            </a:r>
            <a:endParaRPr lang="x-none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989" y="3638550"/>
            <a:ext cx="1274021" cy="181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5800" y="933450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DFS(graph</a:t>
            </a:r>
            <a:r>
              <a:rPr lang="en-US" b="1" dirty="0"/>
              <a:t>, vertex, visited, stack): </a:t>
            </a:r>
            <a:endParaRPr lang="en-US" b="1" dirty="0" smtClean="0"/>
          </a:p>
          <a:p>
            <a:r>
              <a:rPr lang="en-US" dirty="0" smtClean="0"/>
              <a:t>	mark </a:t>
            </a:r>
            <a:r>
              <a:rPr lang="en-US" dirty="0"/>
              <a:t>vertex as visited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for </a:t>
            </a:r>
            <a:r>
              <a:rPr lang="en-US" dirty="0"/>
              <a:t>each neighbor in graph[vertex]: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neighbor is not visited: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DFS(graph</a:t>
            </a:r>
            <a:r>
              <a:rPr lang="en-US" dirty="0"/>
              <a:t>, neighbor, visited, stack)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>
                <a:solidFill>
                  <a:schemeClr val="accent1"/>
                </a:solidFill>
              </a:rPr>
              <a:t>push </a:t>
            </a:r>
            <a:r>
              <a:rPr lang="en-US" dirty="0">
                <a:solidFill>
                  <a:schemeClr val="accent1"/>
                </a:solidFill>
              </a:rPr>
              <a:t>vertex onto stack </a:t>
            </a:r>
            <a:endParaRPr lang="en-US" dirty="0" smtClean="0">
              <a:solidFill>
                <a:schemeClr val="accent1"/>
              </a:solidFill>
            </a:endParaRPr>
          </a:p>
          <a:p>
            <a:endParaRPr lang="en-US" dirty="0"/>
          </a:p>
          <a:p>
            <a:r>
              <a:rPr lang="en-US" b="1" dirty="0" err="1" smtClean="0"/>
              <a:t>topologicalSort</a:t>
            </a:r>
            <a:r>
              <a:rPr lang="en-US" b="1" dirty="0" smtClean="0"/>
              <a:t>(graph</a:t>
            </a:r>
            <a:r>
              <a:rPr lang="en-US" b="1" dirty="0"/>
              <a:t>, vertices</a:t>
            </a:r>
            <a:r>
              <a:rPr lang="en-US" b="1" dirty="0" smtClean="0"/>
              <a:t>):</a:t>
            </a:r>
            <a:endParaRPr lang="en-US" b="1" dirty="0" smtClean="0"/>
          </a:p>
          <a:p>
            <a:r>
              <a:rPr lang="en-US" dirty="0" smtClean="0"/>
              <a:t>	 for </a:t>
            </a:r>
            <a:r>
              <a:rPr lang="en-US" dirty="0"/>
              <a:t>each vertex in vertices: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if </a:t>
            </a:r>
            <a:r>
              <a:rPr lang="en-US" dirty="0"/>
              <a:t>vertex is not visited: 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DFS(graph</a:t>
            </a:r>
            <a:r>
              <a:rPr lang="en-US" dirty="0"/>
              <a:t>, vertex, visited, stack)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while </a:t>
            </a:r>
            <a:r>
              <a:rPr lang="en-US" dirty="0"/>
              <a:t>stack is not empty</a:t>
            </a:r>
            <a:r>
              <a:rPr lang="en-US" dirty="0" smtClean="0"/>
              <a:t>:</a:t>
            </a:r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 	</a:t>
            </a:r>
            <a:r>
              <a:rPr lang="en-US" dirty="0" smtClean="0">
                <a:solidFill>
                  <a:schemeClr val="accent1"/>
                </a:solidFill>
              </a:rPr>
              <a:t>print </a:t>
            </a:r>
            <a:r>
              <a:rPr lang="en-US" dirty="0">
                <a:solidFill>
                  <a:schemeClr val="accent1"/>
                </a:solidFill>
              </a:rPr>
              <a:t>pop(stack</a:t>
            </a:r>
            <a:r>
              <a:rPr lang="en-US" dirty="0"/>
              <a:t>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Code of the Main Logic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60" y="1962150"/>
            <a:ext cx="4239415" cy="15413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774092"/>
            <a:ext cx="4134640" cy="2129966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438150"/>
            <a:ext cx="9144000" cy="522461"/>
          </a:xfrm>
        </p:spPr>
        <p:txBody>
          <a:bodyPr/>
          <a:lstStyle/>
          <a:p>
            <a:r>
              <a:rPr lang="en-US" sz="2800" dirty="0" smtClean="0"/>
              <a:t>Sample Input And Output</a:t>
            </a:r>
            <a:endParaRPr lang="en-US" sz="3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81457"/>
            <a:ext cx="1709843" cy="2432457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09600" y="11049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876300" y="20669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2743200" y="156018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943100" y="100965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943100" y="1942414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cxnSp>
        <p:nvCxnSpPr>
          <p:cNvPr id="10" name="Straight Arrow Connector 9"/>
          <p:cNvCxnSpPr>
            <a:stCxn id="5" idx="6"/>
          </p:cNvCxnSpPr>
          <p:nvPr/>
        </p:nvCxnSpPr>
        <p:spPr>
          <a:xfrm flipV="1">
            <a:off x="1143000" y="1328737"/>
            <a:ext cx="800100" cy="42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4"/>
            <a:endCxn id="9" idx="0"/>
          </p:cNvCxnSpPr>
          <p:nvPr/>
        </p:nvCxnSpPr>
        <p:spPr>
          <a:xfrm>
            <a:off x="2209800" y="1543050"/>
            <a:ext cx="0" cy="3993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5"/>
            <a:endCxn id="9" idx="1"/>
          </p:cNvCxnSpPr>
          <p:nvPr/>
        </p:nvCxnSpPr>
        <p:spPr>
          <a:xfrm>
            <a:off x="1064885" y="1560185"/>
            <a:ext cx="956330" cy="4603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6" idx="0"/>
          </p:cNvCxnSpPr>
          <p:nvPr/>
        </p:nvCxnSpPr>
        <p:spPr>
          <a:xfrm>
            <a:off x="876300" y="1638300"/>
            <a:ext cx="266700" cy="42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6" y="3457574"/>
            <a:ext cx="4838170" cy="1171575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029200" y="7715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6781800" y="79649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5638800" y="1585912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6934200" y="2066925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6019800" y="2432419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cxnSp>
        <p:nvCxnSpPr>
          <p:cNvPr id="28" name="Straight Arrow Connector 27"/>
          <p:cNvCxnSpPr>
            <a:stCxn id="23" idx="6"/>
            <a:endCxn id="24" idx="2"/>
          </p:cNvCxnSpPr>
          <p:nvPr/>
        </p:nvCxnSpPr>
        <p:spPr>
          <a:xfrm>
            <a:off x="5562600" y="1038225"/>
            <a:ext cx="1219200" cy="249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4" idx="3"/>
            <a:endCxn id="25" idx="7"/>
          </p:cNvCxnSpPr>
          <p:nvPr/>
        </p:nvCxnSpPr>
        <p:spPr>
          <a:xfrm flipH="1">
            <a:off x="6094085" y="1251780"/>
            <a:ext cx="765830" cy="412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4" idx="4"/>
            <a:endCxn id="26" idx="0"/>
          </p:cNvCxnSpPr>
          <p:nvPr/>
        </p:nvCxnSpPr>
        <p:spPr>
          <a:xfrm>
            <a:off x="7048500" y="1329895"/>
            <a:ext cx="152400" cy="7370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  <a:endCxn id="25" idx="6"/>
          </p:cNvCxnSpPr>
          <p:nvPr/>
        </p:nvCxnSpPr>
        <p:spPr>
          <a:xfrm flipH="1" flipV="1">
            <a:off x="6172200" y="1852612"/>
            <a:ext cx="762000" cy="4810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6" idx="3"/>
            <a:endCxn id="27" idx="7"/>
          </p:cNvCxnSpPr>
          <p:nvPr/>
        </p:nvCxnSpPr>
        <p:spPr>
          <a:xfrm flipH="1" flipV="1">
            <a:off x="6475085" y="2510534"/>
            <a:ext cx="537230" cy="116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Picture 4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585226"/>
            <a:ext cx="1447302" cy="3257850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1295400" y="2699119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Sample 1</a:t>
            </a:r>
            <a:endParaRPr lang="en-US" u="sng" dirty="0"/>
          </a:p>
        </p:txBody>
      </p:sp>
      <p:sp>
        <p:nvSpPr>
          <p:cNvPr id="48" name="TextBox 47"/>
          <p:cNvSpPr txBox="1"/>
          <p:nvPr/>
        </p:nvSpPr>
        <p:spPr>
          <a:xfrm>
            <a:off x="6172200" y="321415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Sample 2</a:t>
            </a:r>
            <a:endParaRPr lang="en-US" u="sng" dirty="0"/>
          </a:p>
        </p:txBody>
      </p:sp>
      <p:sp>
        <p:nvSpPr>
          <p:cNvPr id="33" name="Oval 32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99" y="2195116"/>
            <a:ext cx="4992224" cy="38706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-1543050"/>
            <a:ext cx="4992224" cy="38706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1" y="56023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UV-908 :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99" y="634287"/>
            <a:ext cx="619125" cy="61912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99" y="1354296"/>
            <a:ext cx="619125" cy="619125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698" y="1510587"/>
            <a:ext cx="619125" cy="619125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37" y="619999"/>
            <a:ext cx="619125" cy="619125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095499" y="862887"/>
            <a:ext cx="1447800" cy="95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5" idx="3"/>
          </p:cNvCxnSpPr>
          <p:nvPr/>
        </p:nvCxnSpPr>
        <p:spPr>
          <a:xfrm flipV="1">
            <a:off x="2257424" y="929562"/>
            <a:ext cx="1285875" cy="142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/>
          <p:cNvSpPr/>
          <p:nvPr/>
        </p:nvSpPr>
        <p:spPr>
          <a:xfrm>
            <a:off x="2095499" y="929561"/>
            <a:ext cx="3200400" cy="878044"/>
          </a:xfrm>
          <a:prstGeom prst="arc">
            <a:avLst>
              <a:gd name="adj1" fmla="val 16200000"/>
              <a:gd name="adj2" fmla="val 7954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3624260" y="1091487"/>
            <a:ext cx="0" cy="8819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 48"/>
          <p:cNvSpPr/>
          <p:nvPr/>
        </p:nvSpPr>
        <p:spPr>
          <a:xfrm>
            <a:off x="3790949" y="1729662"/>
            <a:ext cx="923925" cy="85725"/>
          </a:xfrm>
          <a:custGeom>
            <a:avLst/>
            <a:gdLst>
              <a:gd name="connsiteX0" fmla="*/ 0 w 923925"/>
              <a:gd name="connsiteY0" fmla="*/ 85725 h 85725"/>
              <a:gd name="connsiteX1" fmla="*/ 923925 w 923925"/>
              <a:gd name="connsiteY1" fmla="*/ 0 h 85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3925" h="85725">
                <a:moveTo>
                  <a:pt x="0" y="85725"/>
                </a:moveTo>
                <a:lnTo>
                  <a:pt x="923925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2541929" y="63428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100tk</a:t>
            </a:r>
            <a:endParaRPr lang="en-US" dirty="0"/>
          </a:p>
        </p:txBody>
      </p:sp>
      <p:sp>
        <p:nvSpPr>
          <p:cNvPr id="51" name="TextBox 50"/>
          <p:cNvSpPr txBox="1"/>
          <p:nvPr/>
        </p:nvSpPr>
        <p:spPr>
          <a:xfrm>
            <a:off x="4681652" y="678221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80tk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3955264" y="1825784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120tk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3624260" y="1183917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55tk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2405177" y="13685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50tk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5516402" y="1217931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M</a:t>
            </a:r>
            <a:r>
              <a:rPr lang="en-US" dirty="0" smtClean="0"/>
              <a:t> = number of lines  = 5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535452" y="1671238"/>
            <a:ext cx="2907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N</a:t>
            </a:r>
            <a:r>
              <a:rPr lang="en-US" dirty="0" smtClean="0"/>
              <a:t> = Number of Computer = 4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00050" y="2419350"/>
            <a:ext cx="75297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They have selected </a:t>
            </a:r>
            <a:r>
              <a:rPr lang="en-US" dirty="0"/>
              <a:t>a set 'T' of High-speed internet lines from the </a:t>
            </a:r>
            <a:r>
              <a:rPr lang="en-US" b="1" dirty="0">
                <a:solidFill>
                  <a:schemeClr val="accent1"/>
                </a:solidFill>
              </a:rPr>
              <a:t>M</a:t>
            </a:r>
            <a:r>
              <a:rPr lang="en-US" dirty="0"/>
              <a:t> lines to connect </a:t>
            </a:r>
            <a:r>
              <a:rPr lang="en-US" b="1" dirty="0">
                <a:solidFill>
                  <a:schemeClr val="accent1"/>
                </a:solidFill>
              </a:rPr>
              <a:t>N</a:t>
            </a:r>
            <a:r>
              <a:rPr lang="en-US" dirty="0"/>
              <a:t> </a:t>
            </a:r>
            <a:r>
              <a:rPr lang="en-US" dirty="0" smtClean="0"/>
              <a:t>computers with minimum cost. 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that, </a:t>
            </a:r>
            <a:r>
              <a:rPr lang="en-US" b="1" dirty="0">
                <a:solidFill>
                  <a:schemeClr val="accent1"/>
                </a:solidFill>
              </a:rPr>
              <a:t>K</a:t>
            </a:r>
            <a:r>
              <a:rPr lang="en-US" dirty="0"/>
              <a:t> high-speed lines have been added to the network.</a:t>
            </a:r>
            <a:endParaRPr lang="en-US" dirty="0"/>
          </a:p>
          <a:p>
            <a:endParaRPr lang="en-US" dirty="0"/>
          </a:p>
          <a:p>
            <a:r>
              <a:rPr lang="en-US" dirty="0"/>
              <a:t>Now we have to </a:t>
            </a:r>
            <a:r>
              <a:rPr lang="en-US" dirty="0" smtClean="0"/>
              <a:t>calculate  -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cost </a:t>
            </a:r>
            <a:r>
              <a:rPr lang="en-US" dirty="0" smtClean="0"/>
              <a:t>of the lines they have selected from </a:t>
            </a:r>
            <a:r>
              <a:rPr lang="en-US" dirty="0"/>
              <a:t>the</a:t>
            </a:r>
            <a:r>
              <a:rPr lang="en-US" dirty="0">
                <a:solidFill>
                  <a:schemeClr val="accent1"/>
                </a:solidFill>
              </a:rPr>
              <a:t> M lines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</a:t>
            </a:r>
            <a:r>
              <a:rPr lang="en-US" dirty="0" smtClean="0"/>
              <a:t>nd </a:t>
            </a:r>
            <a:r>
              <a:rPr lang="en-US" dirty="0">
                <a:solidFill>
                  <a:schemeClr val="accent1"/>
                </a:solidFill>
              </a:rPr>
              <a:t>the new minimum cost from the M + K lines </a:t>
            </a:r>
            <a:r>
              <a:rPr lang="en-US" dirty="0"/>
              <a:t>for connecting N computers.</a:t>
            </a:r>
            <a:endParaRPr lang="en-US" dirty="0"/>
          </a:p>
          <a:p>
            <a:endParaRPr lang="en-US" dirty="0"/>
          </a:p>
        </p:txBody>
      </p:sp>
      <p:sp>
        <p:nvSpPr>
          <p:cNvPr id="58" name="Freeform 57"/>
          <p:cNvSpPr/>
          <p:nvPr/>
        </p:nvSpPr>
        <p:spPr>
          <a:xfrm>
            <a:off x="1866900" y="1114425"/>
            <a:ext cx="1676400" cy="813013"/>
          </a:xfrm>
          <a:custGeom>
            <a:avLst/>
            <a:gdLst>
              <a:gd name="connsiteX0" fmla="*/ 0 w 1676400"/>
              <a:gd name="connsiteY0" fmla="*/ 0 h 813013"/>
              <a:gd name="connsiteX1" fmla="*/ 381000 w 1676400"/>
              <a:gd name="connsiteY1" fmla="*/ 752475 h 813013"/>
              <a:gd name="connsiteX2" fmla="*/ 1676400 w 1676400"/>
              <a:gd name="connsiteY2" fmla="*/ 771525 h 813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6400" h="813013">
                <a:moveTo>
                  <a:pt x="0" y="0"/>
                </a:moveTo>
                <a:cubicBezTo>
                  <a:pt x="50800" y="311943"/>
                  <a:pt x="101600" y="623887"/>
                  <a:pt x="381000" y="752475"/>
                </a:cubicBezTo>
                <a:cubicBezTo>
                  <a:pt x="660400" y="881063"/>
                  <a:pt x="1458913" y="763588"/>
                  <a:pt x="1676400" y="771525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595550" y="1635483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20tk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8610600" y="285750"/>
            <a:ext cx="3810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9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8" grpId="0" animBg="1"/>
      <p:bldP spid="59" grpId="0"/>
    </p:bldLst>
  </p:timing>
</p:sld>
</file>

<file path=ppt/theme/theme1.xml><?xml version="1.0" encoding="utf-8"?>
<a:theme xmlns:a="http://schemas.openxmlformats.org/drawingml/2006/main" name="1_Office Theme">
  <a:themeElements>
    <a:clrScheme name="Purple-Blockchain">
      <a:dk1>
        <a:srgbClr val="000000"/>
      </a:dk1>
      <a:lt1>
        <a:srgbClr val="FFFFFF"/>
      </a:lt1>
      <a:dk2>
        <a:srgbClr val="131115"/>
      </a:dk2>
      <a:lt2>
        <a:srgbClr val="EAE9F4"/>
      </a:lt2>
      <a:accent1>
        <a:srgbClr val="8823ED"/>
      </a:accent1>
      <a:accent2>
        <a:srgbClr val="8853ED"/>
      </a:accent2>
      <a:accent3>
        <a:srgbClr val="CAC6D7"/>
      </a:accent3>
      <a:accent4>
        <a:srgbClr val="9ECAED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Blue">
      <a:dk1>
        <a:srgbClr val="000000"/>
      </a:dk1>
      <a:lt1>
        <a:srgbClr val="FFFFFF"/>
      </a:lt1>
      <a:dk2>
        <a:srgbClr val="44546A"/>
      </a:dk2>
      <a:lt2>
        <a:srgbClr val="F5F3F9"/>
      </a:lt2>
      <a:accent1>
        <a:srgbClr val="009DFF"/>
      </a:accent1>
      <a:accent2>
        <a:srgbClr val="0052A9"/>
      </a:accent2>
      <a:accent3>
        <a:srgbClr val="E3EBF4"/>
      </a:accent3>
      <a:accent4>
        <a:srgbClr val="C9D9E7"/>
      </a:accent4>
      <a:accent5>
        <a:srgbClr val="00233C"/>
      </a:accent5>
      <a:accent6>
        <a:srgbClr val="61BCB3"/>
      </a:accent6>
      <a:hlink>
        <a:srgbClr val="DF538A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1710</Words>
  <Application>WPS Presentation</Application>
  <PresentationFormat>On-screen Show (16:9)</PresentationFormat>
  <Paragraphs>328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Segoe UI</vt:lpstr>
      <vt:lpstr>Segoe UI Black</vt:lpstr>
      <vt:lpstr>Calibri</vt:lpstr>
      <vt:lpstr>Microsoft YaHei</vt:lpstr>
      <vt:lpstr>Arial Unicode MS</vt:lpstr>
      <vt:lpstr>1_Office Theme</vt:lpstr>
      <vt:lpstr>2_Office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Algorithm</vt:lpstr>
      <vt:lpstr>Code of the Main Logic</vt:lpstr>
      <vt:lpstr>Sample Input And Output</vt:lpstr>
      <vt:lpstr>PowerPoint 演示文稿</vt:lpstr>
      <vt:lpstr>PowerPoint 演示文稿</vt:lpstr>
      <vt:lpstr>PowerPoint 演示文稿</vt:lpstr>
      <vt:lpstr>Algorithm</vt:lpstr>
      <vt:lpstr>Code of the Main Logic</vt:lpstr>
      <vt:lpstr>Sample Input And Output</vt:lpstr>
      <vt:lpstr>Thank You 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Ferdaus</cp:lastModifiedBy>
  <cp:revision>3</cp:revision>
  <dcterms:created xsi:type="dcterms:W3CDTF">2013-12-06T17:56:00Z</dcterms:created>
  <dcterms:modified xsi:type="dcterms:W3CDTF">2024-01-03T13:51:14Z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10AE5B43FA08495BA9D5DD86BE242206_12</vt:lpwstr>
  </property>
  <property fmtid="{D5CDD505-2E9C-101B-9397-08002B2CF9AE}" pid="3" name="KSOProductBuildVer">
    <vt:lpwstr>1033-12.2.0.13359</vt:lpwstr>
  </property>
</Properties>
</file>