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294"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2240554"/>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914400"/>
            <a:ext cx="7543800" cy="1614488"/>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2531618"/>
            <a:ext cx="6172200" cy="51435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514351"/>
            <a:ext cx="5791200" cy="2628899"/>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457201"/>
            <a:ext cx="2133600" cy="3886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514351"/>
            <a:ext cx="5029200" cy="34290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1D8BD707-D9CF-40AE-B4C6-C98DA3205C09}" type="datetimeFigureOut">
              <a:rPr lang="en-US" smtClean="0"/>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3055873"/>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3200526"/>
            <a:ext cx="3733800" cy="54864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12" name="Date Placeholder 11"/>
          <p:cNvSpPr>
            <a:spLocks noGrp="1"/>
          </p:cNvSpPr>
          <p:nvPr>
            <p:ph type="dt" sz="half" idx="10"/>
          </p:nvPr>
        </p:nvSpPr>
        <p:spPr/>
        <p:txBody>
          <a:bodyPr/>
          <a:lstStyle/>
          <a:p>
            <a:fld id="{1D8BD707-D9CF-40AE-B4C6-C98DA3205C09}" type="datetimeFigureOut">
              <a:rPr lang="en-US" smtClean="0"/>
            </a:fld>
            <a:endParaRPr lang="en-US"/>
          </a:p>
        </p:txBody>
      </p:sp>
      <p:sp>
        <p:nvSpPr>
          <p:cNvPr id="13" name="Slide Number Placeholder 12"/>
          <p:cNvSpPr>
            <a:spLocks noGrp="1"/>
          </p:cNvSpPr>
          <p:nvPr>
            <p:ph type="sldNum" sz="quarter" idx="11"/>
          </p:nvPr>
        </p:nvSpPr>
        <p:spPr/>
        <p:txBody>
          <a:bodyPr/>
          <a:lstStyle/>
          <a:p>
            <a:fld id="{B6F15528-21DE-4FAA-801E-634DDDAF4B2B}" type="slidenum">
              <a:rPr lang="en-US" smtClean="0"/>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428750"/>
            <a:ext cx="6035040" cy="1762506"/>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493776"/>
            <a:ext cx="3273552" cy="2571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Content Placeholder 6"/>
          <p:cNvSpPr>
            <a:spLocks noGrp="1"/>
          </p:cNvSpPr>
          <p:nvPr>
            <p:ph sz="quarter" idx="14"/>
          </p:nvPr>
        </p:nvSpPr>
        <p:spPr>
          <a:xfrm>
            <a:off x="5029200" y="493777"/>
            <a:ext cx="3273552" cy="257413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344168" y="1028700"/>
            <a:ext cx="3276600"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29200" y="496482"/>
            <a:ext cx="3273552" cy="47982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29200" y="1028700"/>
            <a:ext cx="3273552" cy="20574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TextBox 12"/>
          <p:cNvSpPr txBox="1"/>
          <p:nvPr/>
        </p:nvSpPr>
        <p:spPr>
          <a:xfrm>
            <a:off x="105664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39014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1D8BD707-D9CF-40AE-B4C6-C98DA3205C09}" type="datetimeFigureOut">
              <a:rPr lang="en-US" smtClean="0"/>
            </a:fld>
            <a:endParaRPr lang="en-US"/>
          </a:p>
        </p:txBody>
      </p:sp>
      <p:sp>
        <p:nvSpPr>
          <p:cNvPr id="15" name="Slide Number Placeholder 14"/>
          <p:cNvSpPr>
            <a:spLocks noGrp="1"/>
          </p:cNvSpPr>
          <p:nvPr>
            <p:ph type="sldNum" sz="quarter" idx="11"/>
          </p:nvPr>
        </p:nvSpPr>
        <p:spPr/>
        <p:txBody>
          <a:bodyPr/>
          <a:lstStyle/>
          <a:p>
            <a:fld id="{B6F15528-21DE-4FAA-801E-634DDDAF4B2B}" type="slidenum">
              <a:rPr lang="en-US" smtClean="0"/>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Slide Number Placeholder 5"/>
          <p:cNvSpPr>
            <a:spLocks noGrp="1"/>
          </p:cNvSpPr>
          <p:nvPr>
            <p:ph type="sldNum" sz="quarter" idx="11"/>
          </p:nvPr>
        </p:nvSpPr>
        <p:spPr/>
        <p:txBody>
          <a:bodyPr/>
          <a:lstStyle/>
          <a:p>
            <a:fld id="{B6F15528-21DE-4FAA-801E-634DDDAF4B2B}" type="slidenum">
              <a:rPr lang="en-US" smtClean="0"/>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330941"/>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514351"/>
            <a:ext cx="4343400" cy="257175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5715000" y="514351"/>
            <a:ext cx="2590800" cy="257175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5" name="Date Placeholder 14"/>
          <p:cNvSpPr>
            <a:spLocks noGrp="1"/>
          </p:cNvSpPr>
          <p:nvPr>
            <p:ph type="dt" sz="half" idx="10"/>
          </p:nvPr>
        </p:nvSpPr>
        <p:spPr/>
        <p:txBody>
          <a:bodyPr/>
          <a:lstStyle/>
          <a:p>
            <a:fld id="{1D8BD707-D9CF-40AE-B4C6-C98DA3205C09}" type="datetimeFigureOut">
              <a:rPr lang="en-US" smtClean="0"/>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459582"/>
            <a:ext cx="6705600" cy="1910239"/>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2589785"/>
            <a:ext cx="5029200" cy="540603"/>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Box 8"/>
          <p:cNvSpPr txBox="1"/>
          <p:nvPr/>
        </p:nvSpPr>
        <p:spPr>
          <a:xfrm>
            <a:off x="2435352" y="2498598"/>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1D8BD707-D9CF-40AE-B4C6-C98DA3205C09}" type="datetimeFigureOut">
              <a:rPr lang="en-US" smtClean="0"/>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12000" r="-12000"/>
          </a:stretch>
        </a:blipFill>
        <a:effectLst/>
      </p:bgPr>
    </p:bg>
    <p:spTree>
      <p:nvGrpSpPr>
        <p:cNvPr id="1" name=""/>
        <p:cNvGrpSpPr/>
        <p:nvPr/>
      </p:nvGrpSpPr>
      <p:grpSpPr>
        <a:xfrm>
          <a:off x="0" y="0"/>
          <a:ext cx="0" cy="0"/>
          <a:chOff x="0" y="0"/>
          <a:chExt cx="0" cy="0"/>
        </a:xfrm>
      </p:grpSpPr>
      <p:sp>
        <p:nvSpPr>
          <p:cNvPr id="7" name="Rectangle 6"/>
          <p:cNvSpPr/>
          <p:nvPr/>
        </p:nvSpPr>
        <p:spPr>
          <a:xfrm>
            <a:off x="0" y="0"/>
            <a:ext cx="9144000" cy="51435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778831"/>
            <a:ext cx="7240620" cy="4280240"/>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418098" y="314349"/>
            <a:ext cx="4153854"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87641"/>
            <a:ext cx="6479362" cy="3566068"/>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3657600"/>
            <a:ext cx="7543800" cy="6858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514351"/>
            <a:ext cx="6096000" cy="2743199"/>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172200" y="4616054"/>
            <a:ext cx="2133600" cy="273844"/>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822960" y="4616054"/>
            <a:ext cx="4572000" cy="273844"/>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4381500"/>
            <a:ext cx="2133600" cy="2286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5905" algn="l" defTabSz="914400" rtl="0" eaLnBrk="1" latinLnBrk="0" hangingPunct="1">
        <a:spcBef>
          <a:spcPct val="20000"/>
        </a:spcBef>
        <a:spcAft>
          <a:spcPts val="0"/>
        </a:spcAft>
        <a:buSzPct val="60000"/>
        <a:buFont typeface="Wingdings" panose="05000000000000000000"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5905" algn="l" defTabSz="914400" rtl="0" eaLnBrk="1" latinLnBrk="0" hangingPunct="1">
        <a:spcBef>
          <a:spcPct val="20000"/>
        </a:spcBef>
        <a:buSzPct val="60000"/>
        <a:buFont typeface="Wingdings" panose="05000000000000000000"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5905" algn="l" defTabSz="914400" rtl="0" eaLnBrk="1" latinLnBrk="0" hangingPunct="1">
        <a:spcBef>
          <a:spcPct val="20000"/>
        </a:spcBef>
        <a:buSzPct val="60000"/>
        <a:buFont typeface="Wingdings" panose="05000000000000000000"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5905" algn="l" defTabSz="914400" rtl="0" eaLnBrk="1" latinLnBrk="0" hangingPunct="1">
        <a:spcBef>
          <a:spcPct val="20000"/>
        </a:spcBef>
        <a:buSzPct val="60000"/>
        <a:buFont typeface="Wingdings" panose="05000000000000000000"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5905" algn="l" defTabSz="914400" rtl="0" eaLnBrk="1" latinLnBrk="0" hangingPunct="1">
        <a:spcBef>
          <a:spcPct val="20000"/>
        </a:spcBef>
        <a:buSzPct val="60000"/>
        <a:buFont typeface="Wingdings" panose="05000000000000000000"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5905" algn="l" defTabSz="914400" rtl="0" eaLnBrk="1" latinLnBrk="0" hangingPunct="1">
        <a:spcBef>
          <a:spcPct val="20000"/>
        </a:spcBef>
        <a:buSzPct val="60000"/>
        <a:buFont typeface="Wingdings" panose="05000000000000000000"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285750"/>
            <a:ext cx="4876800" cy="8382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ffectLst>
                <a:outerShdw blurRad="50800" dist="38100" algn="l" rotWithShape="0">
                  <a:prstClr val="black">
                    <a:alpha val="40000"/>
                  </a:prstClr>
                </a:outerShdw>
              </a:effectLst>
            </a:endParaRPr>
          </a:p>
        </p:txBody>
      </p:sp>
      <p:sp>
        <p:nvSpPr>
          <p:cNvPr id="5" name="Rectangle 4"/>
          <p:cNvSpPr/>
          <p:nvPr/>
        </p:nvSpPr>
        <p:spPr>
          <a:xfrm>
            <a:off x="568712" y="200620"/>
            <a:ext cx="216597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Hello,</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TextBox 5"/>
          <p:cNvSpPr txBox="1"/>
          <p:nvPr/>
        </p:nvSpPr>
        <p:spPr>
          <a:xfrm>
            <a:off x="1981200" y="2414885"/>
            <a:ext cx="3276600" cy="707886"/>
          </a:xfrm>
          <a:prstGeom prst="rect">
            <a:avLst/>
          </a:prstGeom>
          <a:noFill/>
        </p:spPr>
        <p:txBody>
          <a:bodyPr wrap="square" rtlCol="0">
            <a:spAutoFit/>
          </a:bodyPr>
          <a:lstStyle/>
          <a:p>
            <a:r>
              <a:rPr lang="en-US" sz="4000" dirty="0" smtClean="0"/>
              <a:t>Presenting-</a:t>
            </a:r>
            <a:endParaRPr lang="en-US" sz="4000" dirty="0"/>
          </a:p>
        </p:txBody>
      </p:sp>
      <p:sp>
        <p:nvSpPr>
          <p:cNvPr id="7" name="TextBox 6"/>
          <p:cNvSpPr txBox="1"/>
          <p:nvPr/>
        </p:nvSpPr>
        <p:spPr>
          <a:xfrm>
            <a:off x="2057400" y="3181350"/>
            <a:ext cx="4572000" cy="1383665"/>
          </a:xfrm>
          <a:prstGeom prst="rect">
            <a:avLst/>
          </a:prstGeom>
          <a:noFill/>
        </p:spPr>
        <p:txBody>
          <a:bodyPr wrap="square" rtlCol="0">
            <a:spAutoFit/>
          </a:bodyPr>
          <a:lstStyle/>
          <a:p>
            <a:r>
              <a:rPr lang="en-US" sz="2400" dirty="0" smtClean="0"/>
              <a:t>Md. Ferdaus Hossen</a:t>
            </a:r>
            <a:endParaRPr lang="en-US" sz="2400" dirty="0" smtClean="0"/>
          </a:p>
          <a:p>
            <a:r>
              <a:rPr lang="en-US" sz="2000" dirty="0" smtClean="0"/>
              <a:t>ID: 221002171</a:t>
            </a:r>
            <a:endParaRPr lang="en-US" sz="2000" dirty="0" smtClean="0"/>
          </a:p>
          <a:p>
            <a:r>
              <a:rPr lang="en-US" sz="2000" dirty="0" smtClean="0"/>
              <a:t>Dept. of CSE</a:t>
            </a:r>
            <a:endParaRPr lang="en-US" sz="2000" dirty="0" smtClean="0"/>
          </a:p>
          <a:p>
            <a:r>
              <a:rPr lang="en-US" sz="2000" dirty="0" smtClean="0"/>
              <a:t>Green University Of Bangladesh</a:t>
            </a:r>
            <a:endParaRPr lang="en-US" sz="2400" dirty="0"/>
          </a:p>
        </p:txBody>
      </p:sp>
      <p:pic>
        <p:nvPicPr>
          <p:cNvPr id="8" name="Picture 7"/>
          <p:cNvPicPr>
            <a:picLocks noChangeAspect="1"/>
          </p:cNvPicPr>
          <p:nvPr/>
        </p:nvPicPr>
        <p:blipFill rotWithShape="1">
          <a:blip r:embed="rId1" cstate="print">
            <a:extLst>
              <a:ext uri="{28A0092B-C50C-407E-A947-70E740481C1C}">
                <a14:useLocalDpi xmlns:a14="http://schemas.microsoft.com/office/drawing/2010/main" val="0"/>
              </a:ext>
            </a:extLst>
          </a:blip>
          <a:srcRect l="18292" t="4445" r="18536" b="16140"/>
          <a:stretch>
            <a:fillRect/>
          </a:stretch>
        </p:blipFill>
        <p:spPr>
          <a:xfrm>
            <a:off x="6545766" y="1826889"/>
            <a:ext cx="2141034" cy="140841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2879" y="1123950"/>
            <a:ext cx="8122921" cy="8382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82879" y="2190750"/>
            <a:ext cx="8122921" cy="27432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28600" y="285750"/>
            <a:ext cx="7543800" cy="685800"/>
          </a:xfrm>
        </p:spPr>
        <p:txBody>
          <a:bodyPr/>
          <a:lstStyle/>
          <a:p>
            <a:r>
              <a:rPr lang="en-US" dirty="0" smtClean="0">
                <a:ln w="3175">
                  <a:solidFill>
                    <a:srgbClr val="00B050"/>
                  </a:solidFill>
                </a:ln>
                <a:effectLst>
                  <a:outerShdw blurRad="50800" dist="38100" algn="l" rotWithShape="0">
                    <a:prstClr val="black">
                      <a:alpha val="40000"/>
                    </a:prstClr>
                  </a:outerShdw>
                </a:effectLst>
              </a:rPr>
              <a:t>Topic &amp; Outline</a:t>
            </a:r>
            <a:endParaRPr lang="en-US" dirty="0">
              <a:ln w="3175">
                <a:solidFill>
                  <a:srgbClr val="00B050"/>
                </a:solidFill>
              </a:ln>
              <a:effectLst>
                <a:outerShdw blurRad="50800" dist="38100" algn="l" rotWithShape="0">
                  <a:prstClr val="black">
                    <a:alpha val="40000"/>
                  </a:prstClr>
                </a:outerShdw>
              </a:effectLst>
            </a:endParaRPr>
          </a:p>
        </p:txBody>
      </p:sp>
      <p:sp>
        <p:nvSpPr>
          <p:cNvPr id="4" name="Rectangle 3"/>
          <p:cNvSpPr/>
          <p:nvPr/>
        </p:nvSpPr>
        <p:spPr>
          <a:xfrm>
            <a:off x="182879" y="285750"/>
            <a:ext cx="121921" cy="5334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1200150"/>
            <a:ext cx="7772400" cy="707886"/>
          </a:xfrm>
          <a:prstGeom prst="rect">
            <a:avLst/>
          </a:prstGeom>
          <a:noFill/>
        </p:spPr>
        <p:txBody>
          <a:bodyPr wrap="square" rtlCol="0">
            <a:spAutoFit/>
          </a:bodyPr>
          <a:lstStyle/>
          <a:p>
            <a:r>
              <a:rPr lang="en-US" sz="2000" dirty="0" smtClean="0">
                <a:solidFill>
                  <a:schemeClr val="accent2">
                    <a:lumMod val="40000"/>
                    <a:lumOff val="60000"/>
                  </a:schemeClr>
                </a:solidFill>
              </a:rPr>
              <a:t>Topic:  </a:t>
            </a:r>
            <a:r>
              <a:rPr lang="en-US" sz="2000" dirty="0" smtClean="0"/>
              <a:t>Lab Project </a:t>
            </a:r>
            <a:endParaRPr lang="en-US" sz="2000" dirty="0" smtClean="0"/>
          </a:p>
          <a:p>
            <a:r>
              <a:rPr lang="en-US" sz="2000" dirty="0" smtClean="0">
                <a:solidFill>
                  <a:schemeClr val="accent2">
                    <a:lumMod val="40000"/>
                    <a:lumOff val="60000"/>
                  </a:schemeClr>
                </a:solidFill>
              </a:rPr>
              <a:t>Project Name: </a:t>
            </a:r>
            <a:r>
              <a:rPr lang="en-US" sz="2000" dirty="0" smtClean="0"/>
              <a:t>Information </a:t>
            </a:r>
            <a:r>
              <a:rPr lang="en-US" sz="2000" dirty="0"/>
              <a:t>M</a:t>
            </a:r>
            <a:r>
              <a:rPr lang="en-US" sz="2000" dirty="0" smtClean="0"/>
              <a:t>anagement System (Students Record)</a:t>
            </a:r>
            <a:endParaRPr lang="en-US" sz="2000" dirty="0"/>
          </a:p>
        </p:txBody>
      </p:sp>
      <p:sp>
        <p:nvSpPr>
          <p:cNvPr id="8" name="TextBox 7"/>
          <p:cNvSpPr txBox="1"/>
          <p:nvPr/>
        </p:nvSpPr>
        <p:spPr>
          <a:xfrm>
            <a:off x="381000" y="2343150"/>
            <a:ext cx="7696200" cy="2123658"/>
          </a:xfrm>
          <a:prstGeom prst="rect">
            <a:avLst/>
          </a:prstGeom>
          <a:noFill/>
        </p:spPr>
        <p:txBody>
          <a:bodyPr wrap="square" rtlCol="0">
            <a:spAutoFit/>
          </a:bodyPr>
          <a:lstStyle/>
          <a:p>
            <a:r>
              <a:rPr lang="en-US" sz="2400" dirty="0" smtClean="0"/>
              <a:t>Outlines-</a:t>
            </a:r>
            <a:endParaRPr lang="en-US" sz="2400" dirty="0" smtClean="0"/>
          </a:p>
          <a:p>
            <a:endParaRPr lang="en-US" dirty="0" smtClean="0"/>
          </a:p>
          <a:p>
            <a:pPr marL="285750" indent="-285750">
              <a:buFont typeface="Arial" panose="020B0604020202020204" pitchFamily="34" charset="0"/>
              <a:buChar char="•"/>
            </a:pPr>
            <a:r>
              <a:rPr lang="en-US" dirty="0" smtClean="0"/>
              <a:t>Introduction to application</a:t>
            </a:r>
            <a:endParaRPr lang="en-US" dirty="0" smtClean="0"/>
          </a:p>
          <a:p>
            <a:pPr marL="285750" indent="-285750">
              <a:buFont typeface="Arial" panose="020B0604020202020204" pitchFamily="34" charset="0"/>
              <a:buChar char="•"/>
            </a:pPr>
            <a:r>
              <a:rPr lang="en-US" dirty="0" smtClean="0"/>
              <a:t>Technology</a:t>
            </a:r>
            <a:endParaRPr lang="en-US" dirty="0" smtClean="0"/>
          </a:p>
          <a:p>
            <a:pPr marL="285750" indent="-285750">
              <a:buFont typeface="Arial" panose="020B0604020202020204" pitchFamily="34" charset="0"/>
              <a:buChar char="•"/>
            </a:pPr>
            <a:r>
              <a:rPr lang="en-US" dirty="0" smtClean="0"/>
              <a:t>Features</a:t>
            </a:r>
            <a:endParaRPr lang="en-US" dirty="0" smtClean="0"/>
          </a:p>
          <a:p>
            <a:pPr marL="285750" indent="-285750">
              <a:buFont typeface="Arial" panose="020B0604020202020204" pitchFamily="34" charset="0"/>
              <a:buChar char="•"/>
            </a:pPr>
            <a:r>
              <a:rPr lang="en-US" dirty="0" smtClean="0"/>
              <a:t>Advantages &amp; disadvantages</a:t>
            </a:r>
            <a:endParaRPr lang="en-US" dirty="0" smtClean="0"/>
          </a:p>
          <a:p>
            <a:pPr marL="285750" indent="-285750">
              <a:buFont typeface="Arial" panose="020B0604020202020204" pitchFamily="34" charset="0"/>
              <a:buChar char="•"/>
            </a:pPr>
            <a:r>
              <a:rPr lang="en-US" dirty="0" smtClean="0"/>
              <a:t>Conclusion</a:t>
            </a:r>
            <a:endParaRPr lang="en-US" dirty="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 y="133350"/>
            <a:ext cx="4061460" cy="762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0" y="-5715"/>
            <a:ext cx="7543800" cy="685800"/>
          </a:xfrm>
        </p:spPr>
        <p:txBody>
          <a:bodyPr/>
          <a:lstStyle/>
          <a:p>
            <a:r>
              <a:rPr lang="en-US" dirty="0" smtClean="0"/>
              <a:t>Introduction:</a:t>
            </a:r>
            <a:endParaRPr lang="en-US" dirty="0"/>
          </a:p>
        </p:txBody>
      </p:sp>
      <p:pic>
        <p:nvPicPr>
          <p:cNvPr id="2" name="Content Placeholder 1"/>
          <p:cNvPicPr>
            <a:picLocks noChangeAspect="1"/>
          </p:cNvPicPr>
          <p:nvPr>
            <p:ph sz="quarter" idx="13"/>
          </p:nvPr>
        </p:nvPicPr>
        <p:blipFill>
          <a:blip r:embed="rId1"/>
          <a:stretch>
            <a:fillRect/>
          </a:stretch>
        </p:blipFill>
        <p:spPr>
          <a:xfrm>
            <a:off x="4856480" y="1811020"/>
            <a:ext cx="3979545" cy="2166620"/>
          </a:xfrm>
          <a:prstGeom prst="rect">
            <a:avLst/>
          </a:prstGeom>
          <a:noFill/>
          <a:ln>
            <a:noFill/>
          </a:ln>
        </p:spPr>
      </p:pic>
      <p:pic>
        <p:nvPicPr>
          <p:cNvPr id="5" name="Content Placeholder 4"/>
          <p:cNvPicPr>
            <a:picLocks noChangeAspect="1"/>
          </p:cNvPicPr>
          <p:nvPr>
            <p:ph sz="quarter" idx="14"/>
          </p:nvPr>
        </p:nvPicPr>
        <p:blipFill>
          <a:blip r:embed="rId2"/>
          <a:stretch>
            <a:fillRect/>
          </a:stretch>
        </p:blipFill>
        <p:spPr>
          <a:xfrm>
            <a:off x="0" y="742950"/>
            <a:ext cx="4461510" cy="2374265"/>
          </a:xfrm>
          <a:prstGeom prst="rect">
            <a:avLst/>
          </a:prstGeom>
        </p:spPr>
      </p:pic>
      <p:pic>
        <p:nvPicPr>
          <p:cNvPr id="6" name="Picture 5"/>
          <p:cNvPicPr>
            <a:picLocks noChangeAspect="1"/>
          </p:cNvPicPr>
          <p:nvPr/>
        </p:nvPicPr>
        <p:blipFill>
          <a:blip r:embed="rId3"/>
          <a:stretch>
            <a:fillRect/>
          </a:stretch>
        </p:blipFill>
        <p:spPr>
          <a:xfrm>
            <a:off x="76200" y="3333750"/>
            <a:ext cx="4354830" cy="1553845"/>
          </a:xfrm>
          <a:prstGeom prst="rect">
            <a:avLst/>
          </a:prstGeom>
        </p:spPr>
      </p:pic>
    </p:spTree>
  </p:cSld>
  <p:clrMapOvr>
    <a:masterClrMapping/>
  </p:clrMapOvr>
  <p:transition spd="slow">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2880" y="1352550"/>
            <a:ext cx="5532120" cy="2286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2880" y="361950"/>
            <a:ext cx="5532120" cy="762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52400" y="361950"/>
            <a:ext cx="4953000" cy="685800"/>
          </a:xfrm>
        </p:spPr>
        <p:txBody>
          <a:bodyPr/>
          <a:lstStyle/>
          <a:p>
            <a:r>
              <a:rPr lang="en-US" sz="4000" dirty="0" smtClean="0"/>
              <a:t>Technology I use</a:t>
            </a:r>
            <a:endParaRPr lang="en-US" sz="4000" dirty="0"/>
          </a:p>
        </p:txBody>
      </p:sp>
      <p:pic>
        <p:nvPicPr>
          <p:cNvPr id="5" name="Picture 4"/>
          <p:cNvPicPr>
            <a:picLocks noChangeAspect="1"/>
          </p:cNvPicPr>
          <p:nvPr/>
        </p:nvPicPr>
        <p:blipFill rotWithShape="1">
          <a:blip r:embed="rId1" cstate="print">
            <a:extLst>
              <a:ext uri="{28A0092B-C50C-407E-A947-70E740481C1C}">
                <a14:useLocalDpi xmlns:a14="http://schemas.microsoft.com/office/drawing/2010/main" val="0"/>
              </a:ext>
            </a:extLst>
          </a:blip>
          <a:srcRect l="18292" t="4445" r="18536" b="16140"/>
          <a:stretch>
            <a:fillRect/>
          </a:stretch>
        </p:blipFill>
        <p:spPr>
          <a:xfrm>
            <a:off x="6545766" y="1826889"/>
            <a:ext cx="2141034" cy="1408412"/>
          </a:xfrm>
          <a:prstGeom prst="rect">
            <a:avLst/>
          </a:prstGeom>
        </p:spPr>
      </p:pic>
      <p:sp>
        <p:nvSpPr>
          <p:cNvPr id="6" name="TextBox 5"/>
          <p:cNvSpPr txBox="1"/>
          <p:nvPr/>
        </p:nvSpPr>
        <p:spPr>
          <a:xfrm>
            <a:off x="182880" y="1428750"/>
            <a:ext cx="5532120" cy="2031325"/>
          </a:xfrm>
          <a:prstGeom prst="rect">
            <a:avLst/>
          </a:prstGeom>
          <a:noFill/>
        </p:spPr>
        <p:txBody>
          <a:bodyPr wrap="square" rtlCol="0">
            <a:spAutoFit/>
          </a:bodyPr>
          <a:lstStyle/>
          <a:p>
            <a:r>
              <a:rPr lang="en-US" dirty="0" smtClean="0"/>
              <a:t>I use C Programming Language  to create this project . It’s a console application . Here I use some pre-build functions and  methods to complete the functionality of this console application. Long lasting memory allocation also used here so that user can find out all of data saved before the application exit.</a:t>
            </a:r>
            <a:endParaRPr lang="en-US" dirty="0"/>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 y="361950"/>
            <a:ext cx="5532120" cy="762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p:cNvSpPr>
            <a:spLocks noGrp="1"/>
          </p:cNvSpPr>
          <p:nvPr>
            <p:ph type="title"/>
          </p:nvPr>
        </p:nvSpPr>
        <p:spPr>
          <a:xfrm>
            <a:off x="152400" y="361950"/>
            <a:ext cx="4953000" cy="685800"/>
          </a:xfrm>
        </p:spPr>
        <p:txBody>
          <a:bodyPr/>
          <a:lstStyle/>
          <a:p>
            <a:r>
              <a:rPr lang="en-US" sz="4400" dirty="0" smtClean="0"/>
              <a:t>Features</a:t>
            </a:r>
            <a:endParaRPr lang="en-US" sz="4400" dirty="0"/>
          </a:p>
        </p:txBody>
      </p:sp>
      <p:sp>
        <p:nvSpPr>
          <p:cNvPr id="7" name="Rectangle 6"/>
          <p:cNvSpPr/>
          <p:nvPr/>
        </p:nvSpPr>
        <p:spPr>
          <a:xfrm>
            <a:off x="182880" y="1352550"/>
            <a:ext cx="5532120" cy="2286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880" y="1454825"/>
            <a:ext cx="553212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An user can store a full details of any membership  organization.</a:t>
            </a:r>
            <a:endParaRPr lang="en-US" dirty="0" smtClean="0"/>
          </a:p>
          <a:p>
            <a:pPr marL="285750" indent="-285750">
              <a:buFont typeface="Arial" panose="020B0604020202020204" pitchFamily="34" charset="0"/>
              <a:buChar char="•"/>
            </a:pPr>
            <a:r>
              <a:rPr lang="en-US" dirty="0" smtClean="0"/>
              <a:t>Add member with full details .</a:t>
            </a:r>
            <a:endParaRPr lang="en-US" dirty="0" smtClean="0"/>
          </a:p>
          <a:p>
            <a:pPr marL="285750" indent="-285750">
              <a:buFont typeface="Arial" panose="020B0604020202020204" pitchFamily="34" charset="0"/>
              <a:buChar char="•"/>
            </a:pPr>
            <a:r>
              <a:rPr lang="en-US" dirty="0" smtClean="0"/>
              <a:t>Search  by  id number and name</a:t>
            </a:r>
            <a:endParaRPr lang="en-US" dirty="0" smtClean="0"/>
          </a:p>
          <a:p>
            <a:pPr marL="285750" indent="-285750">
              <a:buFont typeface="Arial" panose="020B0604020202020204" pitchFamily="34" charset="0"/>
              <a:buChar char="•"/>
            </a:pPr>
            <a:r>
              <a:rPr lang="en-US" dirty="0" smtClean="0"/>
              <a:t>Delete  information of any member</a:t>
            </a:r>
            <a:endParaRPr lang="en-US" dirty="0" smtClean="0"/>
          </a:p>
          <a:p>
            <a:pPr marL="285750" indent="-285750">
              <a:buFont typeface="Arial" panose="020B0604020202020204" pitchFamily="34" charset="0"/>
              <a:buChar char="•"/>
            </a:pPr>
            <a:r>
              <a:rPr lang="en-US" dirty="0" smtClean="0"/>
              <a:t>And strong memory allocation  to save the  information  input by user.</a:t>
            </a:r>
            <a:endParaRPr lang="en-US" dirty="0"/>
          </a:p>
        </p:txBody>
      </p:sp>
      <p:pic>
        <p:nvPicPr>
          <p:cNvPr id="9" name="Picture 8"/>
          <p:cNvPicPr>
            <a:picLocks noChangeAspect="1"/>
          </p:cNvPicPr>
          <p:nvPr/>
        </p:nvPicPr>
        <p:blipFill rotWithShape="1">
          <a:blip r:embed="rId1">
            <a:extLst>
              <a:ext uri="{28A0092B-C50C-407E-A947-70E740481C1C}">
                <a14:useLocalDpi xmlns:a14="http://schemas.microsoft.com/office/drawing/2010/main" val="0"/>
              </a:ext>
            </a:extLst>
          </a:blip>
          <a:srcRect l="33292" r="33415"/>
          <a:stretch>
            <a:fillRect/>
          </a:stretch>
        </p:blipFill>
        <p:spPr>
          <a:xfrm>
            <a:off x="6402379" y="1351247"/>
            <a:ext cx="2360621" cy="23635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sh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 y="361950"/>
            <a:ext cx="6294120" cy="762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p:cNvSpPr txBox="1"/>
          <p:nvPr/>
        </p:nvSpPr>
        <p:spPr>
          <a:xfrm>
            <a:off x="152400" y="361950"/>
            <a:ext cx="6324600" cy="685800"/>
          </a:xfrm>
          <a:prstGeom prst="rect">
            <a:avLst/>
          </a:prstGeom>
        </p:spPr>
        <p:txBody>
          <a:bodyPr vert="horz" lIns="91440" tIns="45720" rIns="91440" bIns="45720" rtlCol="0" anchor="b">
            <a:noAutofit/>
          </a:bodyPr>
          <a:lst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smtClean="0"/>
              <a:t>Advantages &amp; Disadvantages</a:t>
            </a:r>
            <a:endParaRPr lang="en-US" sz="3600" dirty="0"/>
          </a:p>
        </p:txBody>
      </p:sp>
      <p:sp>
        <p:nvSpPr>
          <p:cNvPr id="6" name="Rectangle 5"/>
          <p:cNvSpPr/>
          <p:nvPr/>
        </p:nvSpPr>
        <p:spPr>
          <a:xfrm>
            <a:off x="335280" y="2343150"/>
            <a:ext cx="3474720" cy="157960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35280" y="2445425"/>
            <a:ext cx="347472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It’s a console base application</a:t>
            </a:r>
            <a:endParaRPr lang="en-US" dirty="0" smtClean="0"/>
          </a:p>
          <a:p>
            <a:pPr marL="285750" indent="-285750">
              <a:buFont typeface="Arial" panose="020B0604020202020204" pitchFamily="34" charset="0"/>
              <a:buChar char="•"/>
            </a:pPr>
            <a:r>
              <a:rPr lang="en-US" dirty="0" smtClean="0"/>
              <a:t>Weak </a:t>
            </a:r>
            <a:r>
              <a:rPr lang="en-US" dirty="0"/>
              <a:t>Security </a:t>
            </a:r>
            <a:r>
              <a:rPr lang="en-US" dirty="0" smtClean="0"/>
              <a:t> system</a:t>
            </a:r>
            <a:endParaRPr lang="en-US" dirty="0" smtClean="0"/>
          </a:p>
          <a:p>
            <a:pPr marL="285750" indent="-285750">
              <a:buFont typeface="Arial" panose="020B0604020202020204" pitchFamily="34" charset="0"/>
              <a:buChar char="•"/>
            </a:pPr>
            <a:r>
              <a:rPr lang="en-US" dirty="0" smtClean="0"/>
              <a:t>Open  code  area</a:t>
            </a:r>
            <a:endParaRPr lang="en-US" dirty="0" smtClean="0"/>
          </a:p>
          <a:p>
            <a:pPr marL="285750" indent="-285750">
              <a:buFont typeface="Arial" panose="020B0604020202020204" pitchFamily="34" charset="0"/>
              <a:buChar char="•"/>
            </a:pPr>
            <a:r>
              <a:rPr lang="en-US" dirty="0" smtClean="0"/>
              <a:t>Need a compiler to run</a:t>
            </a:r>
            <a:endParaRPr lang="en-US" dirty="0" smtClean="0"/>
          </a:p>
        </p:txBody>
      </p:sp>
      <p:sp>
        <p:nvSpPr>
          <p:cNvPr id="8" name="Rectangle 7"/>
          <p:cNvSpPr/>
          <p:nvPr/>
        </p:nvSpPr>
        <p:spPr>
          <a:xfrm>
            <a:off x="5288280" y="2343150"/>
            <a:ext cx="3474720" cy="157960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288280" y="2445425"/>
            <a:ext cx="347472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Easy to use</a:t>
            </a:r>
            <a:endParaRPr lang="en-US" dirty="0" smtClean="0"/>
          </a:p>
          <a:p>
            <a:pPr marL="285750" indent="-285750">
              <a:buFont typeface="Arial" panose="020B0604020202020204" pitchFamily="34" charset="0"/>
              <a:buChar char="•"/>
            </a:pPr>
            <a:r>
              <a:rPr lang="en-US" dirty="0" smtClean="0"/>
              <a:t>Developer friendly</a:t>
            </a:r>
            <a:endParaRPr lang="en-US" dirty="0" smtClean="0"/>
          </a:p>
          <a:p>
            <a:pPr marL="285750" indent="-285750">
              <a:buFont typeface="Arial" panose="020B0604020202020204" pitchFamily="34" charset="0"/>
              <a:buChar char="•"/>
            </a:pPr>
            <a:r>
              <a:rPr lang="en-US" dirty="0" smtClean="0"/>
              <a:t>Easy input system</a:t>
            </a:r>
            <a:endParaRPr lang="en-US" dirty="0" smtClean="0"/>
          </a:p>
          <a:p>
            <a:pPr marL="285750" indent="-285750">
              <a:buFont typeface="Arial" panose="020B0604020202020204" pitchFamily="34" charset="0"/>
              <a:buChar char="•"/>
            </a:pPr>
            <a:r>
              <a:rPr lang="en-US" dirty="0" smtClean="0"/>
              <a:t>Small size</a:t>
            </a:r>
            <a:endParaRPr lang="en-US" dirty="0" smtClean="0"/>
          </a:p>
          <a:p>
            <a:pPr marL="285750" indent="-285750">
              <a:buFont typeface="Arial" panose="020B0604020202020204" pitchFamily="34" charset="0"/>
              <a:buChar char="•"/>
            </a:pPr>
            <a:endParaRPr lang="en-US" dirty="0" smtClean="0"/>
          </a:p>
        </p:txBody>
      </p:sp>
      <p:sp>
        <p:nvSpPr>
          <p:cNvPr id="12" name="Rectangle 11"/>
          <p:cNvSpPr/>
          <p:nvPr/>
        </p:nvSpPr>
        <p:spPr>
          <a:xfrm>
            <a:off x="304800" y="1581150"/>
            <a:ext cx="3474720" cy="436603"/>
          </a:xfrm>
          <a:prstGeom prst="rect">
            <a:avLst/>
          </a:prstGeom>
          <a:solidFill>
            <a:schemeClr val="accent4">
              <a:lumMod val="50000"/>
            </a:schemeClr>
          </a:solid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1581150"/>
            <a:ext cx="3474720" cy="436603"/>
          </a:xfrm>
          <a:prstGeom prst="rect">
            <a:avLst/>
          </a:prstGeom>
          <a:solidFill>
            <a:schemeClr val="accent4">
              <a:lumMod val="50000"/>
            </a:schemeClr>
          </a:solid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143000" y="1592818"/>
            <a:ext cx="1981200" cy="369332"/>
          </a:xfrm>
          <a:prstGeom prst="rect">
            <a:avLst/>
          </a:prstGeom>
          <a:noFill/>
        </p:spPr>
        <p:txBody>
          <a:bodyPr wrap="square" rtlCol="0">
            <a:spAutoFit/>
          </a:bodyPr>
          <a:lstStyle/>
          <a:p>
            <a:r>
              <a:rPr lang="en-US" dirty="0" smtClean="0"/>
              <a:t>Disadvantages</a:t>
            </a:r>
            <a:endParaRPr lang="en-US" dirty="0"/>
          </a:p>
        </p:txBody>
      </p:sp>
      <p:sp>
        <p:nvSpPr>
          <p:cNvPr id="15" name="TextBox 14"/>
          <p:cNvSpPr txBox="1"/>
          <p:nvPr/>
        </p:nvSpPr>
        <p:spPr>
          <a:xfrm>
            <a:off x="6248400" y="1592818"/>
            <a:ext cx="1981200" cy="369332"/>
          </a:xfrm>
          <a:prstGeom prst="rect">
            <a:avLst/>
          </a:prstGeom>
          <a:noFill/>
        </p:spPr>
        <p:txBody>
          <a:bodyPr wrap="square" rtlCol="0">
            <a:spAutoFit/>
          </a:bodyPr>
          <a:lstStyle/>
          <a:p>
            <a:r>
              <a:rPr lang="en-US" dirty="0" smtClean="0"/>
              <a:t>Advantages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 y="361950"/>
            <a:ext cx="5532120" cy="762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p:cNvSpPr>
            <a:spLocks noGrp="1"/>
          </p:cNvSpPr>
          <p:nvPr>
            <p:ph type="title"/>
          </p:nvPr>
        </p:nvSpPr>
        <p:spPr>
          <a:xfrm>
            <a:off x="152400" y="361950"/>
            <a:ext cx="4953000" cy="685800"/>
          </a:xfrm>
        </p:spPr>
        <p:txBody>
          <a:bodyPr/>
          <a:lstStyle/>
          <a:p>
            <a:r>
              <a:rPr lang="en-US" sz="3600" dirty="0" smtClean="0"/>
              <a:t>Conclusion</a:t>
            </a:r>
            <a:endParaRPr lang="en-US" sz="3600" dirty="0"/>
          </a:p>
        </p:txBody>
      </p:sp>
      <p:sp>
        <p:nvSpPr>
          <p:cNvPr id="6" name="Rectangle 5"/>
          <p:cNvSpPr/>
          <p:nvPr/>
        </p:nvSpPr>
        <p:spPr>
          <a:xfrm>
            <a:off x="182880" y="1352550"/>
            <a:ext cx="5532120" cy="2286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2880" y="1454825"/>
            <a:ext cx="5532120" cy="2031325"/>
          </a:xfrm>
          <a:prstGeom prst="rect">
            <a:avLst/>
          </a:prstGeom>
          <a:noFill/>
        </p:spPr>
        <p:txBody>
          <a:bodyPr wrap="square" rtlCol="0">
            <a:spAutoFit/>
          </a:bodyPr>
          <a:lstStyle/>
          <a:p>
            <a:r>
              <a:rPr lang="en-US" dirty="0" smtClean="0"/>
              <a:t>In the period of time when I was working with this project  I face a  lot  of barrier and problems to solve the  mistakes happening  continuously by me .</a:t>
            </a:r>
            <a:endParaRPr lang="en-US" dirty="0" smtClean="0"/>
          </a:p>
          <a:p>
            <a:endParaRPr lang="en-US" dirty="0"/>
          </a:p>
          <a:p>
            <a:r>
              <a:rPr lang="en-US" dirty="0" smtClean="0"/>
              <a:t>But from the making of this project my skill developed so much and I understand a lot of usage of c programming language.</a:t>
            </a:r>
            <a:endParaRPr lang="en-US" dirty="0"/>
          </a:p>
        </p:txBody>
      </p:sp>
      <p:pic>
        <p:nvPicPr>
          <p:cNvPr id="8" name="Picture 7"/>
          <p:cNvPicPr>
            <a:picLocks noChangeAspect="1"/>
          </p:cNvPicPr>
          <p:nvPr/>
        </p:nvPicPr>
        <p:blipFill rotWithShape="1">
          <a:blip r:embed="rId1" cstate="print">
            <a:extLst>
              <a:ext uri="{28A0092B-C50C-407E-A947-70E740481C1C}">
                <a14:useLocalDpi xmlns:a14="http://schemas.microsoft.com/office/drawing/2010/main" val="0"/>
              </a:ext>
            </a:extLst>
          </a:blip>
          <a:srcRect l="18292" t="4445" r="18536" b="16140"/>
          <a:stretch>
            <a:fillRect/>
          </a:stretch>
        </p:blipFill>
        <p:spPr>
          <a:xfrm>
            <a:off x="6545766" y="1826889"/>
            <a:ext cx="2141034" cy="14084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a:xfrm>
            <a:off x="0" y="895351"/>
            <a:ext cx="6096000" cy="2743199"/>
          </a:xfrm>
        </p:spPr>
        <p:txBody>
          <a:bodyPr/>
          <a:p>
            <a:r>
              <a:rPr lang="en-US"/>
              <a:t>[1] Cppbuzz.com Website: https://www.cppbuzz.com/projects/c/student-record_x0002_management-in-c</a:t>
            </a:r>
            <a:endParaRPr lang="en-US"/>
          </a:p>
          <a:p>
            <a:r>
              <a:rPr lang="en-US"/>
              <a:t> [2] Anisul Islam . Youtube: Anisul Islam.</a:t>
            </a:r>
            <a:endParaRPr lang="en-US"/>
          </a:p>
        </p:txBody>
      </p:sp>
      <p:sp>
        <p:nvSpPr>
          <p:cNvPr id="3" name="Title 2"/>
          <p:cNvSpPr>
            <a:spLocks noGrp="1"/>
          </p:cNvSpPr>
          <p:nvPr>
            <p:ph type="title"/>
          </p:nvPr>
        </p:nvSpPr>
        <p:spPr>
          <a:xfrm>
            <a:off x="0" y="0"/>
            <a:ext cx="7543800" cy="685800"/>
          </a:xfrm>
        </p:spPr>
        <p:txBody>
          <a:bodyPr/>
          <a:p>
            <a:r>
              <a:rPr lang="en-US"/>
              <a:t>References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67000" y="2228850"/>
            <a:ext cx="3185160" cy="685800"/>
          </a:xfrm>
        </p:spPr>
        <p:txBody>
          <a:bodyPr/>
          <a:lstStyle/>
          <a:p>
            <a:r>
              <a:rPr lang="en-US" dirty="0" smtClean="0"/>
              <a:t>Thank you</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Elemental</Template>
  <TotalTime>0</TotalTime>
  <Words>1487</Words>
  <Application>WPS Presentation</Application>
  <PresentationFormat>On-screen Show (16:9)</PresentationFormat>
  <Paragraphs>66</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Palatino Linotype</vt:lpstr>
      <vt:lpstr>Microsoft YaHei</vt:lpstr>
      <vt:lpstr>Arial Unicode MS</vt:lpstr>
      <vt:lpstr>Calibri</vt:lpstr>
      <vt:lpstr>Elemental</vt:lpstr>
      <vt:lpstr>PowerPoint 演示文稿</vt:lpstr>
      <vt:lpstr>Topic &amp; Outline</vt:lpstr>
      <vt:lpstr>Introduction:</vt:lpstr>
      <vt:lpstr>Technology I use</vt:lpstr>
      <vt:lpstr>Features</vt:lpstr>
      <vt:lpstr>PowerPoint 演示文稿</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dc:creator>
  <cp:lastModifiedBy>HP</cp:lastModifiedBy>
  <cp:revision>13</cp:revision>
  <dcterms:created xsi:type="dcterms:W3CDTF">2006-08-16T00:00:00Z</dcterms:created>
  <dcterms:modified xsi:type="dcterms:W3CDTF">2022-09-12T15:03:43Z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744FD8026B784558BCF27873E1B7795A</vt:lpwstr>
  </property>
  <property fmtid="{D5CDD505-2E9C-101B-9397-08002B2CF9AE}" pid="3" name="KSOProductBuildVer">
    <vt:lpwstr>1033-11.2.0.11306</vt:lpwstr>
  </property>
</Properties>
</file>