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DA479F9-AFEA-4142-93B9-6BF972FD022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4600"/>
            <a:ext cx="7315200" cy="1149249"/>
          </a:xfrm>
        </p:spPr>
        <p:txBody>
          <a:bodyPr/>
          <a:lstStyle/>
          <a:p>
            <a:r>
              <a:rPr lang="en-US" dirty="0" smtClean="0"/>
              <a:t>Colony Guest Register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553200" cy="70087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Simple database based project  to register guest info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51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0943" y="558223"/>
            <a:ext cx="693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10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User\Desktop\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68" y="1600200"/>
            <a:ext cx="24955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User\Desktop\1010101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3" y="3047999"/>
            <a:ext cx="8382000" cy="34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7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558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13" y="1454308"/>
            <a:ext cx="6551483" cy="4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558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58857"/>
            <a:ext cx="6553200" cy="4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2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558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13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2291" name="Picture 3" descr="C:\Users\User\Desktop\icon-android-material-desig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7633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2412769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Make Android app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Admin Panel  [ Data Entry from Gate ]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User Panel [ Flat Owners 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61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133601"/>
            <a:ext cx="57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tx2"/>
                </a:solidFill>
                <a:latin typeface="Bebas Neue Bold" pitchFamily="34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3610928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00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Abida Kahn Trisha  : 172-15-9696</a:t>
            </a:r>
            <a:endParaRPr lang="en-US" dirty="0"/>
          </a:p>
          <a:p>
            <a:r>
              <a:rPr lang="en-US" dirty="0" smtClean="0"/>
              <a:t>Ferdaus Zaman Polok : 172-15-9924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15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685800"/>
          </a:xfrm>
        </p:spPr>
        <p:txBody>
          <a:bodyPr/>
          <a:lstStyle/>
          <a:p>
            <a:r>
              <a:rPr lang="en-US" dirty="0" smtClean="0"/>
              <a:t>Digital version of Guest Register Book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70085"/>
            <a:ext cx="4572000" cy="39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2510" y="3714093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THEN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380988" y="32375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685800"/>
          </a:xfrm>
        </p:spPr>
        <p:txBody>
          <a:bodyPr/>
          <a:lstStyle/>
          <a:p>
            <a:r>
              <a:rPr lang="en-US" dirty="0" smtClean="0"/>
              <a:t>Digital version of Guest Register Book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2510" y="3714093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NOW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380988" y="32375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" y="2350537"/>
            <a:ext cx="5207508" cy="37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6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4114800" cy="1971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Build in Jframe</a:t>
            </a:r>
          </a:p>
          <a:p>
            <a:r>
              <a:rPr lang="en-US" sz="2400" b="1" dirty="0" smtClean="0"/>
              <a:t>Connected With Xamp</a:t>
            </a:r>
          </a:p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123" name="Picture 3" descr="C:\Users\User\Desktop\1_d1oxh4HnicCCx6eWB9ien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24740"/>
            <a:ext cx="3048000" cy="20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hp11-intl-jav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724740"/>
            <a:ext cx="3054633" cy="20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-Right Arrow 12"/>
          <p:cNvSpPr/>
          <p:nvPr/>
        </p:nvSpPr>
        <p:spPr>
          <a:xfrm>
            <a:off x="4495799" y="4619591"/>
            <a:ext cx="619125" cy="246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2057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Saves Time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1257" y="1447800"/>
            <a:ext cx="27613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 dirty="0" smtClean="0"/>
              <a:t>Easy to </a:t>
            </a:r>
            <a:r>
              <a:rPr lang="en-US" sz="2000" dirty="0" smtClean="0"/>
              <a:t>find</a:t>
            </a:r>
            <a:r>
              <a:rPr lang="en-US" sz="2000" b="1" dirty="0" smtClean="0"/>
              <a:t> data</a:t>
            </a:r>
          </a:p>
        </p:txBody>
      </p:sp>
      <p:pic>
        <p:nvPicPr>
          <p:cNvPr id="1026" name="Picture 2" descr="C:\Users\User\Desktop\56345421-booking-hotel-rooms-cartoon-illustration-of-a-funny-comic-young-couple-taking-the-keys-to-their-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11451"/>
            <a:ext cx="6412247" cy="44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7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7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683751" cy="48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9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8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Use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00" y="1417377"/>
            <a:ext cx="6621300" cy="475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2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9903"/>
            <a:ext cx="7315200" cy="773097"/>
          </a:xfrm>
        </p:spPr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9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629400" cy="47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35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110</TotalTime>
  <Words>106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Colony Guest Register</vt:lpstr>
      <vt:lpstr>Group Members</vt:lpstr>
      <vt:lpstr>Introduction</vt:lpstr>
      <vt:lpstr>Introduction</vt:lpstr>
      <vt:lpstr>How it works?</vt:lpstr>
      <vt:lpstr>Advantages?</vt:lpstr>
      <vt:lpstr>Working Process</vt:lpstr>
      <vt:lpstr>Working Process</vt:lpstr>
      <vt:lpstr>Working Process</vt:lpstr>
      <vt:lpstr>Working Process</vt:lpstr>
      <vt:lpstr>Working Process</vt:lpstr>
      <vt:lpstr>Working Process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Guest Register</dc:title>
  <dc:creator>User</dc:creator>
  <cp:lastModifiedBy>User</cp:lastModifiedBy>
  <cp:revision>10</cp:revision>
  <dcterms:created xsi:type="dcterms:W3CDTF">2019-08-17T18:28:08Z</dcterms:created>
  <dcterms:modified xsi:type="dcterms:W3CDTF">2019-08-19T04:17:41Z</dcterms:modified>
</cp:coreProperties>
</file>