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3" r:id="rId3"/>
    <p:sldId id="275" r:id="rId4"/>
    <p:sldId id="277" r:id="rId5"/>
    <p:sldId id="278" r:id="rId6"/>
    <p:sldId id="279" r:id="rId7"/>
    <p:sldId id="281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1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3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DA479F9-AFEA-4142-93B9-6BF972FD022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B04F56D-D471-499E-9228-50A11D38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21" y="3258094"/>
            <a:ext cx="6288679" cy="381000"/>
          </a:xfrm>
        </p:spPr>
        <p:txBody>
          <a:bodyPr>
            <a:noAutofit/>
          </a:bodyPr>
          <a:lstStyle/>
          <a:p>
            <a:r>
              <a:rPr lang="en-US" sz="1520" dirty="0"/>
              <a:t>text &amp; audio based simple ‘choose your own’- game for kids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FBF798-2C6C-4512-A7C9-8B67FD097F6B}"/>
              </a:ext>
            </a:extLst>
          </p:cNvPr>
          <p:cNvSpPr txBox="1">
            <a:spLocks/>
          </p:cNvSpPr>
          <p:nvPr/>
        </p:nvSpPr>
        <p:spPr bwMode="gray">
          <a:xfrm>
            <a:off x="1523999" y="2659238"/>
            <a:ext cx="5983879" cy="7893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700" b="1" dirty="0"/>
              <a:t>JUNGLE ADVENTURE</a:t>
            </a:r>
          </a:p>
        </p:txBody>
      </p:sp>
    </p:spTree>
    <p:extLst>
      <p:ext uri="{BB962C8B-B14F-4D97-AF65-F5344CB8AC3E}">
        <p14:creationId xmlns:p14="http://schemas.microsoft.com/office/powerpoint/2010/main" val="139351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7261"/>
            <a:ext cx="7315200" cy="7730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4844796" cy="2376447"/>
          </a:xfrm>
        </p:spPr>
        <p:txBody>
          <a:bodyPr>
            <a:normAutofit/>
          </a:bodyPr>
          <a:lstStyle/>
          <a:p>
            <a:r>
              <a:rPr lang="en-US" dirty="0"/>
              <a:t>Choose your own.</a:t>
            </a:r>
          </a:p>
          <a:p>
            <a:r>
              <a:rPr lang="en-US" dirty="0"/>
              <a:t>2 ways Adventurous Game.</a:t>
            </a:r>
          </a:p>
          <a:p>
            <a:r>
              <a:rPr lang="en-US" dirty="0"/>
              <a:t>Absolutely made for kids.</a:t>
            </a:r>
          </a:p>
          <a:p>
            <a:r>
              <a:rPr lang="en-US" dirty="0"/>
              <a:t>Luck + Ethics.</a:t>
            </a:r>
          </a:p>
          <a:p>
            <a:r>
              <a:rPr lang="en-US" dirty="0"/>
              <a:t>Have points.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DC9FD-2521-42AA-9EE6-D1AF336F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4" y="2537575"/>
            <a:ext cx="3216401" cy="32164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5350A-CB52-4466-ADB2-D756DB399D1D}"/>
              </a:ext>
            </a:extLst>
          </p:cNvPr>
          <p:cNvSpPr txBox="1">
            <a:spLocks/>
          </p:cNvSpPr>
          <p:nvPr/>
        </p:nvSpPr>
        <p:spPr>
          <a:xfrm>
            <a:off x="7895119" y="609600"/>
            <a:ext cx="563081" cy="45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6792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7261"/>
            <a:ext cx="7315200" cy="773097"/>
          </a:xfrm>
        </p:spPr>
        <p:txBody>
          <a:bodyPr/>
          <a:lstStyle/>
          <a:p>
            <a:r>
              <a:rPr lang="en-US" dirty="0"/>
              <a:t>Working procedure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95" y="3855702"/>
            <a:ext cx="6076405" cy="20424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Binary Tree.</a:t>
            </a:r>
          </a:p>
          <a:p>
            <a:pPr>
              <a:buFont typeface="+mj-lt"/>
              <a:buAutoNum type="arabicPeriod"/>
            </a:pPr>
            <a:r>
              <a:rPr lang="en-US" dirty="0"/>
              <a:t>2 main Stories with 11 possible ways.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Implement Basic Python codes.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Added Audio to give it some life.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5350A-CB52-4466-ADB2-D756DB399D1D}"/>
              </a:ext>
            </a:extLst>
          </p:cNvPr>
          <p:cNvSpPr txBox="1">
            <a:spLocks/>
          </p:cNvSpPr>
          <p:nvPr/>
        </p:nvSpPr>
        <p:spPr>
          <a:xfrm>
            <a:off x="7895119" y="609600"/>
            <a:ext cx="563081" cy="45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8BA78-8F0D-4A2B-A4F6-39B7709BB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3000" y="4640627"/>
            <a:ext cx="1157556" cy="867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1E9A24-27B1-4FDC-9C29-DE3AE3CAED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10" y="3973877"/>
            <a:ext cx="13335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302D3-0FBA-4CC2-9478-152EB305F9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36" y="2434021"/>
            <a:ext cx="1713328" cy="12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63" y="3713715"/>
            <a:ext cx="2285999" cy="1268501"/>
          </a:xfrm>
        </p:spPr>
        <p:txBody>
          <a:bodyPr>
            <a:normAutofit/>
          </a:bodyPr>
          <a:lstStyle/>
          <a:p>
            <a:r>
              <a:rPr lang="en-US" dirty="0"/>
              <a:t>A story line.</a:t>
            </a:r>
          </a:p>
          <a:p>
            <a:r>
              <a:rPr lang="en-US" dirty="0"/>
              <a:t>Points.</a:t>
            </a:r>
          </a:p>
          <a:p>
            <a:r>
              <a:rPr lang="en-US" dirty="0"/>
              <a:t>New Choice.   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5350A-CB52-4466-ADB2-D756DB399D1D}"/>
              </a:ext>
            </a:extLst>
          </p:cNvPr>
          <p:cNvSpPr txBox="1">
            <a:spLocks/>
          </p:cNvSpPr>
          <p:nvPr/>
        </p:nvSpPr>
        <p:spPr>
          <a:xfrm>
            <a:off x="7895119" y="609600"/>
            <a:ext cx="563081" cy="45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A95C7-D622-47B4-95A5-8AAEF5907462}"/>
              </a:ext>
            </a:extLst>
          </p:cNvPr>
          <p:cNvSpPr txBox="1">
            <a:spLocks/>
          </p:cNvSpPr>
          <p:nvPr/>
        </p:nvSpPr>
        <p:spPr>
          <a:xfrm>
            <a:off x="593817" y="3231582"/>
            <a:ext cx="2285999" cy="39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 each </a:t>
            </a:r>
            <a:r>
              <a:rPr lang="en-US" b="1" dirty="0"/>
              <a:t>Node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EF311-4090-4B06-ABA7-1B4AA94A5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63" y="2895600"/>
            <a:ext cx="4101737" cy="29047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5C36568-AB06-4B2C-8C13-D6B7B18BA564}"/>
              </a:ext>
            </a:extLst>
          </p:cNvPr>
          <p:cNvSpPr txBox="1">
            <a:spLocks/>
          </p:cNvSpPr>
          <p:nvPr/>
        </p:nvSpPr>
        <p:spPr bwMode="gray">
          <a:xfrm>
            <a:off x="846219" y="843792"/>
            <a:ext cx="7315200" cy="773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Internal 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6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7261"/>
            <a:ext cx="7315200" cy="7730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733800"/>
            <a:ext cx="2362200" cy="1981200"/>
          </a:xfrm>
        </p:spPr>
        <p:txBody>
          <a:bodyPr>
            <a:normAutofit/>
          </a:bodyPr>
          <a:lstStyle/>
          <a:p>
            <a:r>
              <a:rPr lang="en-US" dirty="0"/>
              <a:t>4 Levels</a:t>
            </a:r>
          </a:p>
          <a:p>
            <a:r>
              <a:rPr lang="en-US" dirty="0"/>
              <a:t>11 Total Paths.</a:t>
            </a:r>
          </a:p>
          <a:p>
            <a:r>
              <a:rPr lang="en-US" dirty="0"/>
              <a:t>4 Wining Paths.</a:t>
            </a:r>
          </a:p>
          <a:p>
            <a:r>
              <a:rPr lang="en-US" dirty="0"/>
              <a:t>7 Losing Paths.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5350A-CB52-4466-ADB2-D756DB399D1D}"/>
              </a:ext>
            </a:extLst>
          </p:cNvPr>
          <p:cNvSpPr txBox="1">
            <a:spLocks/>
          </p:cNvSpPr>
          <p:nvPr/>
        </p:nvSpPr>
        <p:spPr>
          <a:xfrm>
            <a:off x="7895119" y="609600"/>
            <a:ext cx="563081" cy="45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B817B-DE20-4949-9B84-83FBE43E8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64" y="3017140"/>
            <a:ext cx="5267136" cy="30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7261"/>
            <a:ext cx="7315200" cy="7730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733800"/>
            <a:ext cx="2285999" cy="1268501"/>
          </a:xfrm>
        </p:spPr>
        <p:txBody>
          <a:bodyPr>
            <a:normAutofit/>
          </a:bodyPr>
          <a:lstStyle/>
          <a:p>
            <a:r>
              <a:rPr lang="en-US" dirty="0"/>
              <a:t>Output - Audio</a:t>
            </a:r>
          </a:p>
          <a:p>
            <a:r>
              <a:rPr lang="en-US" dirty="0"/>
              <a:t>Input - Text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5350A-CB52-4466-ADB2-D756DB399D1D}"/>
              </a:ext>
            </a:extLst>
          </p:cNvPr>
          <p:cNvSpPr txBox="1">
            <a:spLocks/>
          </p:cNvSpPr>
          <p:nvPr/>
        </p:nvSpPr>
        <p:spPr>
          <a:xfrm>
            <a:off x="7895119" y="609600"/>
            <a:ext cx="563081" cy="45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E5B15-5253-43F9-B3E0-67A3A7A0B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24" y="2438400"/>
            <a:ext cx="2819400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1F146-FCE7-43FB-827E-00D67D5B0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37" y="4038600"/>
            <a:ext cx="2819400" cy="21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7261"/>
            <a:ext cx="7315200" cy="7730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733800"/>
            <a:ext cx="4191000" cy="1676400"/>
          </a:xfrm>
        </p:spPr>
        <p:txBody>
          <a:bodyPr>
            <a:normAutofit/>
          </a:bodyPr>
          <a:lstStyle/>
          <a:p>
            <a:r>
              <a:rPr lang="en-US" dirty="0"/>
              <a:t>Add Graphical view  </a:t>
            </a:r>
          </a:p>
          <a:p>
            <a:r>
              <a:rPr lang="en-US" dirty="0"/>
              <a:t>Make Animated</a:t>
            </a:r>
          </a:p>
          <a:p>
            <a:r>
              <a:rPr lang="en-US" dirty="0"/>
              <a:t>Work on </a:t>
            </a:r>
            <a:r>
              <a:rPr lang="en-US" dirty="0" err="1"/>
              <a:t>py</a:t>
            </a:r>
            <a:r>
              <a:rPr lang="en-US" dirty="0"/>
              <a:t> game / Python GUI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5582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5350A-CB52-4466-ADB2-D756DB399D1D}"/>
              </a:ext>
            </a:extLst>
          </p:cNvPr>
          <p:cNvSpPr txBox="1">
            <a:spLocks/>
          </p:cNvSpPr>
          <p:nvPr/>
        </p:nvSpPr>
        <p:spPr>
          <a:xfrm>
            <a:off x="7895119" y="609600"/>
            <a:ext cx="563081" cy="45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2003B-C7AB-4F70-857B-E955B39C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48" y="3048000"/>
            <a:ext cx="257210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124200"/>
            <a:ext cx="57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tx2"/>
                </a:solidFill>
                <a:latin typeface="Bebas Neue Bold" pitchFamily="34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0" y="4495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QUESTIONS</a:t>
            </a:r>
            <a:r>
              <a:rPr lang="en-US" sz="4400" dirty="0">
                <a:latin typeface="Agency FB" panose="020B0503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004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</TotalTime>
  <Words>136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Bebas Neue Bold</vt:lpstr>
      <vt:lpstr>Century Gothic</vt:lpstr>
      <vt:lpstr>Wingdings 3</vt:lpstr>
      <vt:lpstr>Ion Boardroom</vt:lpstr>
      <vt:lpstr>text &amp; audio based simple ‘choose your own’- game for kids </vt:lpstr>
      <vt:lpstr>Introduction</vt:lpstr>
      <vt:lpstr>Working procedure</vt:lpstr>
      <vt:lpstr>PowerPoint Presentation</vt:lpstr>
      <vt:lpstr>Our main Tree</vt:lpstr>
      <vt:lpstr>How to Play?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Guest Register</dc:title>
  <dc:creator>User</dc:creator>
  <cp:lastModifiedBy>Ferdaus Zaman</cp:lastModifiedBy>
  <cp:revision>34</cp:revision>
  <dcterms:created xsi:type="dcterms:W3CDTF">2019-08-17T18:28:08Z</dcterms:created>
  <dcterms:modified xsi:type="dcterms:W3CDTF">2020-12-03T13:04:44Z</dcterms:modified>
</cp:coreProperties>
</file>