
<file path=[Content_Types].xml><?xml version="1.0" encoding="utf-8"?>
<Types xmlns="http://schemas.openxmlformats.org/package/2006/content-types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Master+xml" PartName="/ppt/slideMasters/slideMaster1.xml"/>
  <Override ContentType="application/vnd.openxmlformats-officedocument.theme+xml" PartName="/ppt/theme/theme1.xml"/>
  <Override ContentType="application/vnd.openxmlformats-officedocument.presentationml.notesMaster+xml" PartName="/ppt/notesMasters/notesMaster1.xml"/>
  <Override ContentType="application/vnd.openxmlformats-officedocument.theme+xml" PartName="/ppt/theme/theme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gs+xml" PartName="/ppt/tags/tag1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Default ContentType="image/jpeg" Extension="jpg"/>
  <Default ContentType="image/png" Extension="png"/>
  <Override ContentType="application/x-fontdata" PartName="/ppt/fonts/font1.fntdata"/>
  <Override ContentType="application/x-fontdata" PartName="/ppt/fonts/font2.fntdata"/>
  <Override ContentType="application/x-fontdata" PartName="/ppt/fonts/font3.fntdata"/>
  <Override ContentType="application/x-fontdata" PartName="/ppt/fonts/font4.fntdata"/>
  <Override ContentType="application/vnd.openxmlformats-officedocument.presentationml.presentation.main+xml" PartName="/ppt/presentation.xml"/>
  <Default ContentType="application/xml" Extension="xml"/>
  <Default ContentType="application/vnd.openxmlformats-package.relationships+xml" Extension="rels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/ppt/media/image1.png" Type="http://schemas.openxmlformats.org/officeDocument/2006/relationships/image"/><Relationship Id="rId2" Target="/ppt/media/image2.png" Type="http://schemas.openxmlformats.org/officeDocument/2006/relationships/image"/><Relationship Id="rId3" Target="/ppt/media/image3.png" Type="http://schemas.openxmlformats.org/officeDocument/2006/relationships/image"/><Relationship Id="rId4" Target="/ppt/media/image4.png" Type="http://schemas.openxmlformats.org/officeDocument/2006/relationships/image"/><Relationship Id="rId5" Target="/ppt/media/image5.png" Type="http://schemas.openxmlformats.org/officeDocument/2006/relationships/image"/><Relationship Id="rId6" Target="/ppt/media/image6.png" Type="http://schemas.openxmlformats.org/officeDocument/2006/relationships/image"/><Relationship Id="rId7" Target="/ppt/media/image7.png" Type="http://schemas.openxmlformats.org/officeDocument/2006/relationships/image"/><Relationship Id="rId8" Target="/ppt/media/image8.png" Type="http://schemas.openxmlformats.org/officeDocument/2006/relationships/image"/><Relationship Id="rId9" Target="/ppt/media/image9.png" Type="http://schemas.openxmlformats.org/officeDocument/2006/relationships/image"/><Relationship Id="rId10" Target="/ppt/media/image10.png" Type="http://schemas.openxmlformats.org/officeDocument/2006/relationships/image"/><Relationship Id="rId11" Target="/ppt/media/image11.png" Type="http://schemas.openxmlformats.org/officeDocument/2006/relationships/image"/><Relationship Id="rId12" Target="/ppt/media/image12.png" Type="http://schemas.openxmlformats.org/officeDocument/2006/relationships/image"/><Relationship Id="rId13" Target="/ppt/media/image13.png" Type="http://schemas.openxmlformats.org/officeDocument/2006/relationships/image"/><Relationship Id="rId14" Target="/ppt/media/image14.jpg" Type="http://schemas.openxmlformats.org/officeDocument/2006/relationships/image"/><Relationship Id="rId15" Target="/ppt/media/image15.png" Type="http://schemas.openxmlformats.org/officeDocument/2006/relationships/image"/><Relationship Id="rId16" Target="ppt/media/img_cc_black.png" Type="http://schemas.openxmlformats.org/officeDocument/2006/relationships/image"/><Relationship Id="rId17" Target="ppt/presentation.xml" Type="http://schemas.openxmlformats.org/officeDocument/2006/relationships/officeDocument"/><Relationship Id="rId18" Target="docProps/core.xml" Type="http://schemas.openxmlformats.org/package/2006/relationships/metadata/core-properties"/><Relationship Id="rId19" Target="docProps/app.xml" Type="http://schemas.openxmlformats.org/officeDocument/2006/relationships/extended-properties"/></Relationships>
</file>

<file path=ppt/presentation.xml><?xml version="1.0" encoding="utf-8"?>
<p:presentation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embedTrueTypeFonts="1" saveSubsetFonts="1">
  <p:sldMasterIdLst>
    <p:sldMasterId id="2147483648" r:id="rId1"/>
  </p:sldMasterIdLst>
  <p:notesMasterIdLst>
    <p:notesMasterId r:id="rId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5143500" type="screen16x9"/>
  <p:notesSz cx="9144000" cy="5143500"/>
  <p:embeddedFontLst>
    <p:embeddedFont>
      <p:font typeface="Titillium Web"/>
      <p:regular r:id="rId16"/>
      <p:bold r:id="rId17"/>
    </p:embeddedFont>
    <p:embeddedFont>
      <p:font typeface="Bungee Inline"/>
      <p:bold r:id="rId18"/>
    </p:embeddedFont>
    <p:embeddedFont>
      <p:font typeface="Bungee"/>
      <p:regular r:id="rId19"/>
    </p:embeddedFont>
  </p:embeddedFontLst>
  <p:custDataLst/>
  <p:defaultTextStyle>
    <a:defPPr>
      <a:defRPr lang="en-US"/>
    </a:defPPr>
    <a:lvl1pPr algn="l" lvl="0" marL="0" rtl="false">
      <a:defRPr dirty="0" lang="en-US" sz="1800">
        <a:solidFill>
          <a:schemeClr val="tx1"/>
        </a:solidFill>
        <a:latin typeface="+mn-lt"/>
      </a:defRPr>
    </a:lvl1pPr>
    <a:lvl2pPr algn="l" lvl="1" marL="457200" rtl="false">
      <a:defRPr dirty="0" lang="en-US" sz="1800">
        <a:solidFill>
          <a:schemeClr val="tx1"/>
        </a:solidFill>
        <a:latin typeface="+mn-lt"/>
      </a:defRPr>
    </a:lvl2pPr>
    <a:lvl3pPr algn="l" lvl="2" marL="914400" rtl="false">
      <a:defRPr dirty="0" lang="en-US" sz="1800">
        <a:solidFill>
          <a:schemeClr val="tx1"/>
        </a:solidFill>
        <a:latin typeface="+mn-lt"/>
      </a:defRPr>
    </a:lvl3pPr>
    <a:lvl4pPr algn="l" lvl="3" marL="1371600" rtl="false">
      <a:defRPr dirty="0" lang="en-US" sz="1800">
        <a:solidFill>
          <a:schemeClr val="tx1"/>
        </a:solidFill>
        <a:latin typeface="+mn-lt"/>
      </a:defRPr>
    </a:lvl4pPr>
    <a:lvl5pPr algn="l" lvl="4" marL="1828800" rtl="false">
      <a:defRPr dirty="0" lang="en-US" sz="1800">
        <a:solidFill>
          <a:schemeClr val="tx1"/>
        </a:solidFill>
        <a:latin typeface="+mn-lt"/>
      </a:defRPr>
    </a:lvl5pPr>
    <a:lvl6pPr algn="l" lvl="5" marL="2286000" rtl="false">
      <a:defRPr dirty="0" lang="en-US" sz="1800">
        <a:solidFill>
          <a:schemeClr val="tx1"/>
        </a:solidFill>
        <a:latin typeface="+mn-lt"/>
      </a:defRPr>
    </a:lvl6pPr>
    <a:lvl7pPr algn="l" lvl="6" marL="2743200" rtl="false">
      <a:defRPr dirty="0" lang="en-US" sz="1800">
        <a:solidFill>
          <a:schemeClr val="tx1"/>
        </a:solidFill>
        <a:latin typeface="+mn-lt"/>
      </a:defRPr>
    </a:lvl7pPr>
    <a:lvl8pPr algn="l" lvl="7" marL="3200400" rtl="false">
      <a:defRPr dirty="0" lang="en-US" sz="1800">
        <a:solidFill>
          <a:schemeClr val="tx1"/>
        </a:solidFill>
        <a:latin typeface="+mn-lt"/>
      </a:defRPr>
    </a:lvl8pPr>
    <a:lvl9pPr algn="l" lvl="8" marL="3657600" rtl="false">
      <a:defRPr dirty="0" lang="en-US" sz="180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showPr showNarration="1">
    <p:sldAll/>
  </p:showPr>
</p:presentationPr>
</file>

<file path=ppt/tableStyles.xml><?xml version="1.0" encoding="utf-8"?>
<a:tblStyleLst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def="{5C22544A-7EE6-4342-B048-85BDC9FD1C3A}"/>
</file>

<file path=ppt/viewProps.xml><?xml version="1.0" encoding="utf-8"?>
<p:viewP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normalViewPr showOutlineIcons="false">
    <p:restoredLeft sz="15620"/>
    <p:restoredTop sz="94660"/>
  </p:normalViewPr>
  <p:slideViewPr>
    <p:cSldViewPr>
      <p:cViewPr varScale="true">
        <p:scale>
          <a:sx d="100" n="73"/>
          <a:sy d="100" n="73"/>
        </p:scale>
        <p:origin x="-1110" y="-10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theme/theme1.xml" Type="http://schemas.openxmlformats.org/officeDocument/2006/relationships/theme"/><Relationship Id="rId3" Target="notesMasters/notesMaster1.xml" Type="http://schemas.openxmlformats.org/officeDocument/2006/relationships/notesMaster"/><Relationship Id="rId4" Target="theme/theme2.xml" Type="http://schemas.openxmlformats.org/officeDocument/2006/relationships/theme"/><Relationship Id="rId5" Target="slides/slide1.xml" Type="http://schemas.openxmlformats.org/officeDocument/2006/relationships/slide"/><Relationship Id="rId6" Target="slides/slide2.xml" Type="http://schemas.openxmlformats.org/officeDocument/2006/relationships/slide"/><Relationship Id="rId7" Target="slides/slide3.xml" Type="http://schemas.openxmlformats.org/officeDocument/2006/relationships/slide"/><Relationship Id="rId8" Target="slides/slide4.xml" Type="http://schemas.openxmlformats.org/officeDocument/2006/relationships/slide"/><Relationship Id="rId9" Target="slides/slide5.xml" Type="http://schemas.openxmlformats.org/officeDocument/2006/relationships/slide"/><Relationship Id="rId10" Target="slides/slide6.xml" Type="http://schemas.openxmlformats.org/officeDocument/2006/relationships/slide"/><Relationship Id="rId11" Target="slides/slide7.xml" Type="http://schemas.openxmlformats.org/officeDocument/2006/relationships/slide"/><Relationship Id="rId12" Target="slides/slide8.xml" Type="http://schemas.openxmlformats.org/officeDocument/2006/relationships/slide"/><Relationship Id="rId13" Target="slides/slide9.xml" Type="http://schemas.openxmlformats.org/officeDocument/2006/relationships/slide"/><Relationship Id="rId14" Target="slides/slide10.xml" Type="http://schemas.openxmlformats.org/officeDocument/2006/relationships/slide"/><Relationship Id="rId15" Target="tableStyles.xml" Type="http://schemas.openxmlformats.org/officeDocument/2006/relationships/tableStyles"/><Relationship Id="rId16" Target="fonts/font1.fntdata" Type="http://schemas.openxmlformats.org/officeDocument/2006/relationships/font"/><Relationship Id="rId17" Target="fonts/font2.fntdata" Type="http://schemas.openxmlformats.org/officeDocument/2006/relationships/font"/><Relationship Id="rId18" Target="fonts/font3.fntdata" Type="http://schemas.openxmlformats.org/officeDocument/2006/relationships/font"/><Relationship Id="rId19" Target="fonts/font4.fntdata" Type="http://schemas.openxmlformats.org/officeDocument/2006/relationships/font"/><Relationship Id="rId20" Target="presProps.xml" Type="http://schemas.openxmlformats.org/officeDocument/2006/relationships/presProps"/><Relationship Id="rId21" Target="viewProps.xml" Type="http://schemas.openxmlformats.org/officeDocument/2006/relationships/viewProps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!-- $Id$ -->
</file>

<file path=ppt/slideLayouts/_rels/slideLayout1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6.png" Type="http://schemas.openxmlformats.org/officeDocument/2006/relationships/image"/><Relationship Id="rId5" Target="../media/image1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no"?><Relationships xmlns="http://schemas.openxmlformats.org/package/2006/relationships"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1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10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10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6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10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2" Target="../media/image5.pn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1519DC8A-F2C7-46FF-B1B8-E873F444A38E}">
                <a16:creationId xmlns:a16="http://schemas.microsoft.com/office/drawing/2010/main" id="{FCA0782B-0B76-4ACC-8B09-167478F3B7A7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30000"/>
          </a:blip>
          <a:srcRect b="250" l="52597" r="-797" t="-250"/>
          <a:stretch>
            <a:fillRect/>
          </a:stretch>
        </p:blipFill>
        <p:spPr>
          <a:xfrm rot="0">
            <a:off x="-8519" y="104976"/>
            <a:ext cx="1495129" cy="5038525"/>
          </a:xfrm>
          <a:prstGeom prst="rect">
            <a:avLst/>
          </a:prstGeom>
          <a:noFill/>
        </p:spPr>
      </p:pic>
      <p:pic>
        <p:nvPicPr>
          <p:cNvPr id="3" name="Picture 9">
            <a:extLst>
              <a:ext uri="{C3517C8D-85F5-4035-A803-F74AD0800165}">
                <a16:creationId xmlns:a16="http://schemas.microsoft.com/office/drawing/2010/main" id="{1E48E01E-6F95-4514-835A-000CD9FD5C9C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36000"/>
          </a:blip>
          <a:srcRect b="37147" l="21777"/>
          <a:stretch>
            <a:fillRect/>
          </a:stretch>
        </p:blipFill>
        <p:spPr>
          <a:xfrm rot="0">
            <a:off x="0" y="2112814"/>
            <a:ext cx="4147085" cy="3030685"/>
          </a:xfrm>
          <a:prstGeom prst="rect">
            <a:avLst/>
          </a:prstGeom>
          <a:noFill/>
        </p:spPr>
      </p:pic>
      <p:cxnSp>
        <p:nvCxnSpPr>
          <p:cNvPr id="4" name="Straight Connector 11">
            <a:extLst>
              <a:ext uri="{2FABA279-396D-4BD8-B202-3FCB8F8F77CF}">
                <a16:creationId xmlns:a16="http://schemas.microsoft.com/office/drawing/2010/main" id="{3BAD5868-3BA2-4248-8839-01F36DED6FCA}"/>
              </a:ext>
            </a:extLst>
          </p:cNvPr>
          <p:cNvCxnSpPr/>
          <p:nvPr/>
        </p:nvCxnSpPr>
        <p:spPr>
          <a:xfrm rot="0">
            <a:off x="3830913" y="1610101"/>
            <a:ext cx="24450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be 12">
            <a:extLst>
              <a:ext uri="{CB8E261E-9B48-49E9-9918-15AA49C1E164}">
                <a16:creationId xmlns:a16="http://schemas.microsoft.com/office/drawing/2010/main" id="{4230C5DC-E625-4E2E-A5BB-87A0F3FDE1AB}"/>
              </a:ext>
            </a:extLst>
          </p:cNvPr>
          <p:cNvSpPr/>
          <p:nvPr userDrawn="1"/>
        </p:nvSpPr>
        <p:spPr>
          <a:xfrm rot="0">
            <a:off x="6275938" y="1209696"/>
            <a:ext cx="485597" cy="485597"/>
          </a:xfrm>
          <a:prstGeom prst="cube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6" name="Picture 13">
            <a:extLst>
              <a:ext uri="{492627CC-12EE-47FA-958A-3083544FB70C}">
                <a16:creationId xmlns:a16="http://schemas.microsoft.com/office/drawing/2010/main" id="{5946BE5F-6271-4855-92A4-EA0C60BC54FB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flipV="true" rot="0">
            <a:off x="2083984" y="2700603"/>
            <a:ext cx="1036660" cy="876458"/>
          </a:xfrm>
          <a:prstGeom prst="rect">
            <a:avLst/>
          </a:prstGeom>
          <a:noFill/>
        </p:spPr>
      </p:pic>
      <p:grpSp>
        <p:nvGrpSpPr>
          <p:cNvPr id="7" name="Group 14">
            <a:extLst>
              <a:ext uri="{4C61E53A-9BC9-49A1-A0CF-C4FCA7DCF6BD}">
                <a16:creationId xmlns:a16="http://schemas.microsoft.com/office/drawing/2010/main" id="{27C2B7AC-FDE2-4095-92B5-090F45110EBA}"/>
              </a:ext>
            </a:extLst>
          </p:cNvPr>
          <p:cNvGrpSpPr/>
          <p:nvPr/>
        </p:nvGrpSpPr>
        <p:grpSpPr>
          <a:xfrm rot="0">
            <a:off x="1358029" y="3028593"/>
            <a:ext cx="1018268" cy="615924"/>
            <a:chOff x="1810706" y="4038124"/>
            <a:chExt cx="1357691" cy="821233"/>
          </a:xfrm>
        </p:grpSpPr>
        <p:cxnSp>
          <p:nvCxnSpPr>
            <p:cNvPr id="8" name="Straight Connector 15">
              <a:extLst>
                <a:ext uri="{741B8DF4-852B-42CA-B9DB-1AE3D8F5C2B1}">
                  <a16:creationId xmlns:a16="http://schemas.microsoft.com/office/drawing/2010/main" id="{5ED48D8A-6B25-47AB-9B09-C734140EADBC}"/>
                </a:ext>
              </a:extLst>
            </p:cNvPr>
            <p:cNvCxnSpPr/>
            <p:nvPr/>
          </p:nvCxnSpPr>
          <p:spPr>
            <a:xfrm flipH="true" rot="0">
              <a:off x="2305453" y="4099726"/>
              <a:ext cx="862943" cy="522515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16">
              <a:extLst>
                <a:ext uri="{6985C492-B8DB-4C6D-8119-8A31B53ACA45}">
                  <a16:creationId xmlns:a16="http://schemas.microsoft.com/office/drawing/2010/main" id="{272E5A8D-426A-4A3A-8CB2-D0F32B970B0B}"/>
                </a:ext>
              </a:extLst>
            </p:cNvPr>
            <p:cNvGrpSpPr/>
            <p:nvPr/>
          </p:nvGrpSpPr>
          <p:grpSpPr>
            <a:xfrm rot="0">
              <a:off x="1810706" y="4038124"/>
              <a:ext cx="859953" cy="821233"/>
              <a:chOff x="1664094" y="4038127"/>
              <a:chExt cx="855188" cy="816683"/>
            </a:xfrm>
          </p:grpSpPr>
          <p:sp>
            <p:nvSpPr>
              <p:cNvPr id="10" name="Freeform: Shape 17">
                <a:extLst>
                  <a:ext uri="{B1F5B7B7-2041-41CE-B8D2-0976F13FF4A6}">
                    <a16:creationId xmlns:a16="http://schemas.microsoft.com/office/drawing/2010/main" id="{722C8F2E-436C-46FF-B114-7BDB309056C0}"/>
                  </a:ext>
                </a:extLst>
              </p:cNvPr>
              <p:cNvSpPr/>
              <p:nvPr/>
            </p:nvSpPr>
            <p:spPr>
              <a:xfrm rot="0">
                <a:off x="1664094" y="4038127"/>
                <a:ext cx="789450" cy="749694"/>
              </a:xfrm>
              <a:custGeom>
                <a:avLst/>
                <a:gdLst/>
                <a:ahLst/>
                <a:cxnLst/>
                <a:rect b="b" l="0" r="r" t="0"/>
                <a:pathLst>
                  <a:path h="749694" w="789451">
                    <a:moveTo>
                      <a:pt x="460040" y="0"/>
                    </a:moveTo>
                    <a:lnTo>
                      <a:pt x="0" y="306693"/>
                    </a:lnTo>
                    <a:lnTo>
                      <a:pt x="789451" y="749694"/>
                    </a:lnTo>
                  </a:path>
                </a:pathLst>
              </a:custGeom>
              <a:noFill/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1" name="Oval 18">
                <a:extLst>
                  <a:ext uri="{570EF783-EDC2-49A8-8293-BA48A3E8880D}">
                    <a16:creationId xmlns:a16="http://schemas.microsoft.com/office/drawing/2010/main" id="{80DF5A13-377F-453F-998C-22BC5188CB20}"/>
                  </a:ext>
                </a:extLst>
              </p:cNvPr>
              <p:cNvSpPr/>
              <p:nvPr/>
            </p:nvSpPr>
            <p:spPr>
              <a:xfrm rot="0">
                <a:off x="2429836" y="4765363"/>
                <a:ext cx="89446" cy="89446"/>
              </a:xfrm>
              <a:prstGeom prst="ellipse">
                <a:avLst/>
              </a:prstGeom>
              <a:solidFill>
                <a:schemeClr val="accent2"/>
              </a:solidFill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2" name="Oval 19">
                <a:extLst>
                  <a:ext uri="{D92CD3CA-5844-4A9F-8198-F1F0D385E736}">
                    <a16:creationId xmlns:a16="http://schemas.microsoft.com/office/drawing/2010/main" id="{ABD320C1-95B1-4AAF-A7C7-2C7A5C3748D5}"/>
                  </a:ext>
                </a:extLst>
              </p:cNvPr>
              <p:cNvSpPr/>
              <p:nvPr/>
            </p:nvSpPr>
            <p:spPr>
              <a:xfrm rot="0">
                <a:off x="2419083" y="4424188"/>
                <a:ext cx="45467" cy="45784"/>
              </a:xfrm>
              <a:prstGeom prst="ellipse">
                <a:avLst/>
              </a:prstGeom>
              <a:solidFill>
                <a:schemeClr val="accent2"/>
              </a:solidFill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3" name="Oval 20">
                <a:extLst>
                  <a:ext uri="{6BA02448-4A00-41D4-8181-A3BAA5C6CB3A}">
                    <a16:creationId xmlns:a16="http://schemas.microsoft.com/office/drawing/2010/main" id="{70A78F30-8DDE-4A05-ADA7-4785C7E6649A}"/>
                  </a:ext>
                </a:extLst>
              </p:cNvPr>
              <p:cNvSpPr/>
              <p:nvPr/>
            </p:nvSpPr>
            <p:spPr>
              <a:xfrm rot="0">
                <a:off x="1867907" y="4445352"/>
                <a:ext cx="45467" cy="45918"/>
              </a:xfrm>
              <a:prstGeom prst="ellipse">
                <a:avLst/>
              </a:prstGeom>
              <a:solidFill>
                <a:schemeClr val="accent2"/>
              </a:solidFill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</p:grpSp>
      </p:grpSp>
      <p:pic>
        <p:nvPicPr>
          <p:cNvPr descr="A close up of a card&#10;&#10;Description automatically generated" id="14" name="Picture 21">
            <a:extLst>
              <a:ext uri="{1EB09ADD-2047-4D16-A153-A34D926745A1}">
                <a16:creationId xmlns:a16="http://schemas.microsoft.com/office/drawing/2010/main" id="{DC4E6D4A-4BD7-483A-862A-77B5495C3416}"/>
              </a:ext>
            </a:extLst>
          </p:cNvPr>
          <p:cNvPicPr>
            <a:picLocks noChangeAspect="true"/>
          </p:cNvPicPr>
          <p:nvPr userDrawn="1"/>
        </p:nvPicPr>
        <p:blipFill>
          <a:blip r:embed="rId5"/>
          <a:stretch>
            <a:fillRect/>
          </a:stretch>
        </p:blipFill>
        <p:spPr>
          <a:xfrm rot="0">
            <a:off x="869788" y="1428078"/>
            <a:ext cx="1909818" cy="1994230"/>
          </a:xfrm>
          <a:prstGeom prst="rect">
            <a:avLst/>
          </a:prstGeom>
          <a:noFill/>
        </p:spPr>
      </p:pic>
      <p:pic>
        <p:nvPicPr>
          <p:cNvPr descr="A picture containing animal, light&#10;&#10;Description automatically generated" id="15" name="Picture 22">
            <a:extLst>
              <a:ext uri="{1B85B4C1-E9A0-4C33-A794-420C7CF3FD0E}">
                <a16:creationId xmlns:a16="http://schemas.microsoft.com/office/drawing/2010/main" id="{596DA894-061D-4B79-B97D-CE8CA7DA3886}"/>
              </a:ext>
            </a:extLst>
          </p:cNvPr>
          <p:cNvPicPr>
            <a:picLocks noChangeAspect="true"/>
          </p:cNvPicPr>
          <p:nvPr userDrawn="1"/>
        </p:nvPicPr>
        <p:blipFill>
          <a:blip r:embed="rId6">
            <a:alphaModFix amt="34000"/>
          </a:blip>
          <a:srcRect r="44251" t="41118"/>
          <a:stretch>
            <a:fillRect/>
          </a:stretch>
        </p:blipFill>
        <p:spPr>
          <a:xfrm rot="0">
            <a:off x="5991196" y="0"/>
            <a:ext cx="3152804" cy="3028595"/>
          </a:xfrm>
          <a:prstGeom prst="rect">
            <a:avLst/>
          </a:prstGeom>
          <a:noFill/>
        </p:spPr>
      </p:pic>
      <p:grpSp>
        <p:nvGrpSpPr>
          <p:cNvPr id="16" name="Group 23">
            <a:extLst>
              <a:ext uri="{8E8FD2E7-5F72-4AC1-B02B-A7EDD1CEF7F2}">
                <a16:creationId xmlns:a16="http://schemas.microsoft.com/office/drawing/2010/main" id="{47A540F1-186D-4083-950B-47D8899BFBAC}"/>
              </a:ext>
            </a:extLst>
          </p:cNvPr>
          <p:cNvGrpSpPr/>
          <p:nvPr/>
        </p:nvGrpSpPr>
        <p:grpSpPr>
          <a:xfrm rot="0">
            <a:off x="1657" y="3258229"/>
            <a:ext cx="1975489" cy="1890852"/>
            <a:chOff x="2210" y="4344306"/>
            <a:chExt cx="2633985" cy="2521137"/>
          </a:xfrm>
        </p:grpSpPr>
        <p:cxnSp>
          <p:nvCxnSpPr>
            <p:cNvPr id="17" name="Straight Connector 24">
              <a:extLst>
                <a:ext uri="{3CACDA2A-FB40-4187-BA47-77EDA5F8FE36}">
                  <a16:creationId xmlns:a16="http://schemas.microsoft.com/office/drawing/2010/main" id="{8EB3F2EF-6040-4205-9435-3F8FF1E0D690}"/>
                </a:ext>
              </a:extLst>
            </p:cNvPr>
            <p:cNvCxnSpPr/>
            <p:nvPr/>
          </p:nvCxnSpPr>
          <p:spPr>
            <a:xfrm flipV="true" rot="0">
              <a:off x="2210" y="4581420"/>
              <a:ext cx="1768408" cy="1002257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25">
              <a:extLst>
                <a:ext uri="{DAB545C5-AE4A-419A-9850-9DB36B4BC0AF}">
                  <a16:creationId xmlns:a16="http://schemas.microsoft.com/office/drawing/2010/main" id="{D33179BB-28DF-4C67-9C21-94F1480EF6F6}"/>
                </a:ext>
              </a:extLst>
            </p:cNvPr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b="b" l="0" r="r" t="0"/>
              <a:pathLst>
                <a:path h="727119" w="793850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9" name="Oval 26">
              <a:extLst>
                <a:ext uri="{EFFB20D4-E82C-42E9-A4FD-74EB5394A48A}">
                  <a16:creationId xmlns:a16="http://schemas.microsoft.com/office/drawing/2010/main" id="{9DA426EE-DE30-455B-A6E4-9AA55DCD80F2}"/>
                </a:ext>
              </a:extLst>
            </p:cNvPr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Oval 27">
              <a:extLst>
                <a:ext uri="{EF2B4A81-C5F1-4A6A-8C5C-2BF402898559}">
                  <a16:creationId xmlns:a16="http://schemas.microsoft.com/office/drawing/2010/main" id="{1B80917E-D823-4454-989D-B00250BD996E}"/>
                </a:ext>
              </a:extLst>
            </p:cNvPr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Oval 28">
              <a:extLst>
                <a:ext uri="{F7155F30-6F84-4852-861E-67A92674B276}">
                  <a16:creationId xmlns:a16="http://schemas.microsoft.com/office/drawing/2010/main" id="{27C7085D-BB59-49C0-B11A-22AED821FD56}"/>
                </a:ext>
              </a:extLst>
            </p:cNvPr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Freeform: Shape 29">
              <a:extLst>
                <a:ext uri="{2E96578F-4859-4EC8-8390-4DA459085A00}">
                  <a16:creationId xmlns:a16="http://schemas.microsoft.com/office/drawing/2010/main" id="{A87D7EE0-8996-49C3-8D24-FFA0E6C29104}"/>
                </a:ext>
              </a:extLst>
            </p:cNvPr>
            <p:cNvSpPr/>
            <p:nvPr/>
          </p:nvSpPr>
          <p:spPr>
            <a:xfrm rot="0">
              <a:off x="496111" y="5093062"/>
              <a:ext cx="2140083" cy="1772381"/>
            </a:xfrm>
            <a:custGeom>
              <a:avLst/>
              <a:gdLst/>
              <a:ahLst/>
              <a:cxnLst/>
              <a:rect b="b" l="0" r="r" t="0"/>
              <a:pathLst>
                <a:path h="1772381" w="2140084">
                  <a:moveTo>
                    <a:pt x="1247100" y="0"/>
                  </a:moveTo>
                  <a:lnTo>
                    <a:pt x="0" y="725065"/>
                  </a:lnTo>
                  <a:lnTo>
                    <a:pt x="2140084" y="1772381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3" name="Oval 30">
              <a:extLst>
                <a:ext uri="{C2A53EBA-16E5-48F9-8A66-9F1B4A0E3249}">
                  <a16:creationId xmlns:a16="http://schemas.microsoft.com/office/drawing/2010/main" id="{AAF0AB80-8D7E-42C8-AA73-36F080E4317B}"/>
                </a:ext>
              </a:extLst>
            </p:cNvPr>
            <p:cNvSpPr/>
            <p:nvPr/>
          </p:nvSpPr>
          <p:spPr>
            <a:xfrm rot="10800000">
              <a:off x="465480" y="5243421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4" name="Oval 31">
              <a:extLst>
                <a:ext uri="{B24BFF35-F859-4106-9D28-C4BC45B5872F}">
                  <a16:creationId xmlns:a16="http://schemas.microsoft.com/office/drawing/2010/main" id="{E35A211E-D073-4564-9FDF-8BFF24E3D953}"/>
                </a:ext>
              </a:extLst>
            </p:cNvPr>
            <p:cNvSpPr/>
            <p:nvPr/>
          </p:nvSpPr>
          <p:spPr>
            <a:xfrm rot="10800000">
              <a:off x="1328895" y="6218119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5" name="Oval 32">
              <a:extLst>
                <a:ext uri="{29151230-CAA4-4827-AE0E-1B338F5E3A0F}">
                  <a16:creationId xmlns:a16="http://schemas.microsoft.com/office/drawing/2010/main" id="{2B8C2FFD-F1C9-46E9-8ACD-375FB9CE9806}"/>
                </a:ext>
              </a:extLst>
            </p:cNvPr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pic>
        <p:nvPicPr>
          <p:cNvPr descr="A close up of a logo&#10;&#10;Description automatically generated" id="26" name="Picture 33">
            <a:extLst>
              <a:ext uri="{E32B4138-685E-4561-B347-417C2FED98EC}">
                <a16:creationId xmlns:a16="http://schemas.microsoft.com/office/drawing/2010/main" id="{2C5451B8-730C-47C2-B657-3278A0B3E4B9}"/>
              </a:ext>
            </a:extLst>
          </p:cNvPr>
          <p:cNvPicPr>
            <a:picLocks noChangeAspect="true"/>
          </p:cNvPicPr>
          <p:nvPr userDrawn="1"/>
        </p:nvPicPr>
        <p:blipFill>
          <a:blip r:embed="rId7"/>
          <a:stretch>
            <a:fillRect/>
          </a:stretch>
        </p:blipFill>
        <p:spPr>
          <a:xfrm rot="0">
            <a:off x="637799" y="3574485"/>
            <a:ext cx="1017923" cy="704463"/>
          </a:xfrm>
          <a:prstGeom prst="rect">
            <a:avLst/>
          </a:prstGeom>
          <a:noFill/>
        </p:spPr>
      </p:pic>
      <p:sp>
        <p:nvSpPr>
          <p:cNvPr hidden="false" id="27" name="Title 1">
            <a:extLst>
              <a:ext uri="{8031A7A5-F7C5-4979-B29A-CF397914ACBB}">
                <a16:creationId xmlns:a16="http://schemas.microsoft.com/office/drawing/2010/main" id="{8B656B26-B276-43FB-AF25-0D5DDE6F00AE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3755233" y="1863768"/>
            <a:ext cx="4760116" cy="1077500"/>
          </a:xfrm>
        </p:spPr>
        <p:txBody>
          <a:bodyPr anchor="t" rtlCol="0">
            <a:noAutofit/>
          </a:bodyPr>
          <a:lstStyle>
            <a:lvl1pPr algn="l" lvl="0">
              <a:lnSpc>
                <a:spcPct val="100000"/>
              </a:lnSpc>
              <a:defRPr b="0" dirty="0" lang="en-US" sz="2800">
                <a:solidFill>
                  <a:schemeClr val="bg1"/>
                </a:solidFill>
                <a:latin typeface="Bungee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8" name="Subtitle 2">
            <a:extLst>
              <a:ext uri="{48B9FF0E-47A4-4F8B-8740-D34E4849AE84}">
                <a16:creationId xmlns:a16="http://schemas.microsoft.com/office/drawing/2010/main" id="{F567CC51-4160-496F-8A51-613D7C866C65}"/>
              </a:ext>
            </a:extLst>
          </p:cNvPr>
          <p:cNvSpPr>
            <a:spLocks noGrp="true"/>
          </p:cNvSpPr>
          <p:nvPr>
            <p:ph idx="11" type="subTitle"/>
          </p:nvPr>
        </p:nvSpPr>
        <p:spPr>
          <a:xfrm rot="0">
            <a:off x="3754715" y="3449784"/>
            <a:ext cx="4760640" cy="858578"/>
          </a:xfrm>
        </p:spPr>
        <p:txBody>
          <a:bodyPr rtlCol="0">
            <a:noAutofit/>
          </a:bodyPr>
          <a:lstStyle>
            <a:lvl1pPr algn="l" indent="0" lvl="0" marL="0">
              <a:buNone/>
              <a:defRPr dirty="0" lang="en-US" sz="1400">
                <a:solidFill>
                  <a:schemeClr val="accent2"/>
                </a:solidFill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sp>
        <p:nvSpPr>
          <p:cNvPr id="29" name="Text Placeholder 35">
            <a:extLst>
              <a:ext uri="{C9955DC6-9F88-4106-A7AF-E5FA610C8540}">
                <a16:creationId xmlns:a16="http://schemas.microsoft.com/office/drawing/2010/main" id="{191F14E8-2302-4E84-9151-DD3CEAF3570C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3755234" y="1218183"/>
            <a:ext cx="2486025" cy="346471"/>
          </a:xfrm>
        </p:spPr>
        <p:txBody>
          <a:bodyPr anchor="ctr" rtlCol="0">
            <a:noAutofit/>
          </a:bodyPr>
          <a:lstStyle>
            <a:lvl1pPr indent="0" lvl="0" marL="0">
              <a:buNone/>
              <a:defRPr b="1" dirty="0" lang="en-US" spc="300" sz="2000">
                <a:solidFill>
                  <a:schemeClr val="accent3"/>
                </a:solidFill>
                <a:latin typeface="+mn-lt"/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COMPANY NAME</a:t>
            </a:r>
            <a:endParaRPr dirty="0" lang="en-US"/>
          </a:p>
        </p:txBody>
      </p:sp>
      <p:sp>
        <p:nvSpPr>
          <p:cNvPr hidden="false" id="30" name="Date Placeholder 1">
            <a:extLst>
              <a:ext uri="{A35ECA93-1947-46EF-95C1-9D0535C7FF62}">
                <a16:creationId xmlns:a16="http://schemas.microsoft.com/office/drawing/2010/main" id="{BB5D5B2F-B188-4335-8DA6-73A77AD260D3}"/>
              </a:ext>
            </a:extLst>
          </p:cNvPr>
          <p:cNvSpPr>
            <a:spLocks noGrp="true"/>
          </p:cNvSpPr>
          <p:nvPr>
            <p:ph idx="13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31" name="Footer Placeholder 1">
            <a:extLst>
              <a:ext uri="{A8942DA7-C91E-44EB-804E-6F45365D1EBB}">
                <a16:creationId xmlns:a16="http://schemas.microsoft.com/office/drawing/2010/main" id="{4D217E39-8A57-40D1-9F95-BC2BCDC96591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2" name="Slide Number Placeholder 7">
            <a:extLst>
              <a:ext uri="{10068142-5D78-48BD-B4C1-B9EB49364138}">
                <a16:creationId xmlns:a16="http://schemas.microsoft.com/office/drawing/2010/main" id="{897E8D8B-3E0C-4618-840F-2C940BFBCF3C}"/>
              </a:ext>
            </a:extLst>
          </p:cNvPr>
          <p:cNvSpPr>
            <a:spLocks noGrp="true"/>
          </p:cNvSpPr>
          <p:nvPr>
            <p:ph idx="15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200">
                <a:solidFill>
                  <a:schemeClr val="accent2"/>
                </a:solidFill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500D73BD-8E3C-4AE6-9954-7F9EFE544286}">
        <p14:creationId xmlns:p14="http://schemas.microsoft.com/office/powerpoint/2010/main" val="171344022245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E718EE-108B-4F45-B3CA-9E7570047B25}">
                <a16:creationId xmlns:a16="http://schemas.microsoft.com/office/drawing/2010/main" id="{B3C09A04-B09E-46BE-8768-99B6BBA55697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361" l="41147" r="-19370" t="-8214"/>
          <a:stretch>
            <a:fillRect/>
          </a:stretch>
        </p:blipFill>
        <p:spPr>
          <a:xfrm rot="0">
            <a:off x="0" y="882630"/>
            <a:ext cx="5830426" cy="4260869"/>
          </a:xfrm>
          <a:prstGeom prst="rect">
            <a:avLst/>
          </a:prstGeom>
          <a:noFill/>
        </p:spPr>
      </p:pic>
      <p:pic>
        <p:nvPicPr>
          <p:cNvPr id="3" name="Picture 6">
            <a:extLst>
              <a:ext uri="{A1BAD3D4-CAA8-4486-996C-EE90BCD35B0B}">
                <a16:creationId xmlns:a16="http://schemas.microsoft.com/office/drawing/2010/main" id="{ECF96695-CC2D-44EF-8E7B-66EFC0CEBA2D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3488284" y="0"/>
            <a:ext cx="5655716" cy="514350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7FF581AC-3163-4CD7-BEF7-CE88E8B9E44D}">
                <a16:creationId xmlns:a16="http://schemas.microsoft.com/office/drawing/2010/main" id="{5AAD1D21-DC42-40BE-A5F5-FF80A53006E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1356711" y="1167629"/>
            <a:ext cx="2892676" cy="1047209"/>
          </a:xfrm>
        </p:spPr>
        <p:txBody>
          <a:bodyPr anchor="ctr" rtlCol="0">
            <a:noAutofit/>
          </a:bodyPr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Questions?</a:t>
            </a:r>
            <a:endParaRPr dirty="0" lang="en-US"/>
          </a:p>
        </p:txBody>
      </p:sp>
      <p:sp>
        <p:nvSpPr>
          <p:cNvPr id="5" name="Slide Number Placeholder 5">
            <a:extLst>
              <a:ext uri="{9103017B-BC7B-4677-8F8E-C5D686C9D97C}">
                <a16:creationId xmlns:a16="http://schemas.microsoft.com/office/drawing/2010/main" id="{7B5917E5-5D04-4C97-BDB6-DFD8244F4B0F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806BF3B7-CA33-4F98-9615-06042DDB9238}" type="slidenum"/>
            <a:endParaRPr dirty="0" lang="en-US"/>
          </a:p>
        </p:txBody>
      </p:sp>
      <p:grpSp>
        <p:nvGrpSpPr>
          <p:cNvPr id="6" name="Group 8">
            <a:extLst>
              <a:ext uri="{DFE27444-66A1-4095-9E17-8BAC46626E9D}">
                <a16:creationId xmlns:a16="http://schemas.microsoft.com/office/drawing/2010/main" id="{78437950-84AB-4360-A580-74E7E8CE30E8}"/>
              </a:ext>
            </a:extLst>
          </p:cNvPr>
          <p:cNvGrpSpPr/>
          <p:nvPr/>
        </p:nvGrpSpPr>
        <p:grpSpPr>
          <a:xfrm rot="0">
            <a:off x="4495050" y="925310"/>
            <a:ext cx="3611512" cy="4214898"/>
            <a:chOff x="-3054641" y="4788186"/>
            <a:chExt cx="6074844" cy="7089787"/>
          </a:xfrm>
        </p:grpSpPr>
        <p:cxnSp>
          <p:nvCxnSpPr>
            <p:cNvPr id="7" name="Straight Connector 14">
              <a:extLst>
                <a:ext uri="{9F493960-0130-4ED7-8925-F3B7E3F56306}">
                  <a16:creationId xmlns:a16="http://schemas.microsoft.com/office/drawing/2010/main" id="{DC9A5CFA-5F60-4784-90D4-46F290774195}"/>
                </a:ext>
              </a:extLst>
            </p:cNvPr>
            <p:cNvCxnSpPr/>
            <p:nvPr/>
          </p:nvCxnSpPr>
          <p:spPr>
            <a:xfrm flipV="true" rot="0">
              <a:off x="78502" y="4874614"/>
              <a:ext cx="2873020" cy="1734813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15">
              <a:extLst>
                <a:ext uri="{D513F030-3D14-4466-87AD-44CBAC251527}">
                  <a16:creationId xmlns:a16="http://schemas.microsoft.com/office/drawing/2010/main" id="{5A39F3CC-7FD7-4893-8C63-0C7B370258F6}"/>
                </a:ext>
              </a:extLst>
            </p:cNvPr>
            <p:cNvSpPr/>
            <p:nvPr/>
          </p:nvSpPr>
          <p:spPr>
            <a:xfrm rot="0">
              <a:off x="-3054641" y="8157980"/>
              <a:ext cx="4061392" cy="3719993"/>
            </a:xfrm>
            <a:custGeom>
              <a:avLst/>
              <a:gdLst/>
              <a:ahLst/>
              <a:cxnLst/>
              <a:rect b="b" l="0" r="r" t="0"/>
              <a:pathLst>
                <a:path h="3719993" w="4061392">
                  <a:moveTo>
                    <a:pt x="2404036" y="0"/>
                  </a:moveTo>
                  <a:lnTo>
                    <a:pt x="0" y="1440943"/>
                  </a:lnTo>
                  <a:lnTo>
                    <a:pt x="4061392" y="3719994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val 16">
              <a:extLst>
                <a:ext uri="{A4495B2D-2F17-4FE5-BDB6-648E619B3A67}">
                  <a16:creationId xmlns:a16="http://schemas.microsoft.com/office/drawing/2010/main" id="{AC638EE8-608A-427C-9B61-FADDCEA47C09}"/>
                </a:ext>
              </a:extLst>
            </p:cNvPr>
            <p:cNvSpPr/>
            <p:nvPr/>
          </p:nvSpPr>
          <p:spPr>
            <a:xfrm rot="10800000">
              <a:off x="2882840" y="4788186"/>
              <a:ext cx="137363" cy="137363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val 18">
              <a:extLst>
                <a:ext uri="{C351DBE0-EECA-4AF6-A84D-983C26289E73}">
                  <a16:creationId xmlns:a16="http://schemas.microsoft.com/office/drawing/2010/main" id="{02924F35-85DE-485B-9485-3E00CBD48EC4}"/>
                </a:ext>
              </a:extLst>
            </p:cNvPr>
            <p:cNvSpPr/>
            <p:nvPr/>
          </p:nvSpPr>
          <p:spPr>
            <a:xfrm rot="10800000">
              <a:off x="-808435" y="10272409"/>
              <a:ext cx="114877" cy="116018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Oval 20">
              <a:extLst>
                <a:ext uri="{037DB85D-D48E-48A3-843A-0A66B5A495F5}">
                  <a16:creationId xmlns:a16="http://schemas.microsoft.com/office/drawing/2010/main" id="{788430B5-EC6E-4D61-A78F-6D7499533998}"/>
                </a:ext>
              </a:extLst>
            </p:cNvPr>
            <p:cNvSpPr/>
            <p:nvPr/>
          </p:nvSpPr>
          <p:spPr>
            <a:xfrm rot="10800000">
              <a:off x="800694" y="6076530"/>
              <a:ext cx="137363" cy="137363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Oval 21">
              <a:extLst>
                <a:ext uri="{CA33306D-37C9-4C37-A39A-824AC2A13E17}">
                  <a16:creationId xmlns:a16="http://schemas.microsoft.com/office/drawing/2010/main" id="{AD6A16B5-BB60-4B04-9C02-C00E8CDC2C2F}"/>
                </a:ext>
              </a:extLst>
            </p:cNvPr>
            <p:cNvSpPr/>
            <p:nvPr/>
          </p:nvSpPr>
          <p:spPr>
            <a:xfrm rot="10800000">
              <a:off x="1974930" y="4972685"/>
              <a:ext cx="69824" cy="70517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pic>
          <p:nvPicPr>
            <p:cNvPr descr="A close up of a logo&#10;&#10;Description automatically generated" id="13" name="Picture 12">
              <a:extLst>
                <a:ext uri="{91B1DED0-52B8-48A2-BBD8-CE86DEE7E99F}">
                  <a16:creationId xmlns:a16="http://schemas.microsoft.com/office/drawing/2010/main" id="{643E70C9-B4BA-411E-9499-C6086D589359}"/>
                </a:ext>
              </a:extLst>
            </p:cNvPr>
            <p:cNvPicPr>
              <a:picLocks noChangeAspect="true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0">
              <a:off x="-1954007" y="10189703"/>
              <a:ext cx="930062" cy="643657"/>
            </a:xfrm>
            <a:prstGeom prst="rect">
              <a:avLst/>
            </a:prstGeom>
            <a:noFill/>
          </p:spPr>
        </p:pic>
        <p:pic>
          <p:nvPicPr>
            <p:cNvPr descr="A close up of a logo&#10;&#10;Description automatically generated" id="14" name="Picture 11">
              <a:extLst>
                <a:ext uri="{5CD83302-8C49-44E4-95E6-5BD18889002F}">
                  <a16:creationId xmlns:a16="http://schemas.microsoft.com/office/drawing/2010/main" id="{98096ADA-8C08-42C7-8D16-72D781CF4E1A}"/>
                </a:ext>
              </a:extLst>
            </p:cNvPr>
            <p:cNvPicPr>
              <a:picLocks noChangeAspect="true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0">
              <a:off x="997849" y="5228176"/>
              <a:ext cx="1323591" cy="916002"/>
            </a:xfrm>
            <a:prstGeom prst="rect">
              <a:avLst/>
            </a:prstGeom>
            <a:noFill/>
          </p:spPr>
        </p:pic>
      </p:grpSp>
      <p:pic>
        <p:nvPicPr>
          <p:cNvPr descr="A close up of a card&#10;&#10;Description automatically generated" id="15" name="Picture 22">
            <a:extLst>
              <a:ext uri="{7B8EA743-8180-4642-9FE1-19C45D7F5341}">
                <a16:creationId xmlns:a16="http://schemas.microsoft.com/office/drawing/2010/main" id="{5310996D-6D13-4850-8A64-022B753CA968}"/>
              </a:ext>
            </a:extLst>
          </p:cNvPr>
          <p:cNvPicPr>
            <a:picLocks noChangeAspect="true"/>
          </p:cNvPicPr>
          <p:nvPr userDrawn="1"/>
        </p:nvPicPr>
        <p:blipFill>
          <a:blip r:embed="rId5"/>
          <a:stretch>
            <a:fillRect/>
          </a:stretch>
        </p:blipFill>
        <p:spPr>
          <a:xfrm rot="0">
            <a:off x="4629969" y="1006973"/>
            <a:ext cx="2619334" cy="2735106"/>
          </a:xfrm>
          <a:prstGeom prst="rect">
            <a:avLst/>
          </a:prstGeom>
          <a:noFill/>
        </p:spPr>
      </p:pic>
      <p:sp>
        <p:nvSpPr>
          <p:cNvPr id="16" name="Oval 23">
            <a:extLst>
              <a:ext uri="{37DE6E5A-6BD1-4B7B-893D-23AA8B2A36A3}">
                <a16:creationId xmlns:a16="http://schemas.microsoft.com/office/drawing/2010/main" id="{F69172B7-57D3-48ED-9EE8-3E3D57AAA559}"/>
              </a:ext>
            </a:extLst>
          </p:cNvPr>
          <p:cNvSpPr/>
          <p:nvPr userDrawn="1"/>
        </p:nvSpPr>
        <p:spPr>
          <a:xfrm rot="10800000">
            <a:off x="4464707" y="4220435"/>
            <a:ext cx="114300" cy="115436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7" name="Text Placeholder 4">
            <a:extLst>
              <a:ext uri="{82B78FE1-F1F4-4669-B116-C45225236235}">
                <a16:creationId xmlns:a16="http://schemas.microsoft.com/office/drawing/2010/main" id="{831798C9-C36D-4947-8D58-FF7E2C9CF322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1356711" y="2338553"/>
            <a:ext cx="2892676" cy="1403526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8" name="Date Placeholder 1">
            <a:extLst>
              <a:ext uri="{66C4BD8A-7F2F-45E6-94BC-E31BB3CE325B}">
                <a16:creationId xmlns:a16="http://schemas.microsoft.com/office/drawing/2010/main" id="{16860CE7-27DD-4BBA-BA34-384F1FB8ED7C}"/>
              </a:ext>
            </a:extLst>
          </p:cNvPr>
          <p:cNvSpPr>
            <a:spLocks noGrp="true"/>
          </p:cNvSpPr>
          <p:nvPr>
            <p:ph idx="13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9" name="Footer Placeholder 1">
            <a:extLst>
              <a:ext uri="{93247F3C-A2FD-447F-B42B-502B5C7B3110}">
                <a16:creationId xmlns:a16="http://schemas.microsoft.com/office/drawing/2010/main" id="{70B42936-732A-43CF-BF52-23A12CE1F31E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5A39EAC5-371A-4E4B-B37C-5DD435BF0E98}">
        <p14:creationId xmlns:p14="http://schemas.microsoft.com/office/powerpoint/2010/main" val="1713440222485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5E0E3F9A-9465-4A21-AEEA-C51D53E3687B}">
                <a16:creationId xmlns:a16="http://schemas.microsoft.com/office/drawing/2010/main" id="{D5C8C14E-1845-438B-B348-C075299662CB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361" l="41147" r="-19370" t="-8214"/>
          <a:stretch>
            <a:fillRect/>
          </a:stretch>
        </p:blipFill>
        <p:spPr>
          <a:xfrm rot="0"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6">
            <a:extLst>
              <a:ext uri="{EF71CE4E-8145-474A-B177-0F6AD96B4256}">
                <a16:creationId xmlns:a16="http://schemas.microsoft.com/office/drawing/2010/main" id="{7754E118-7060-4C8A-972E-608688DE8BF7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Freeform: Shape 19">
            <a:extLst>
              <a:ext uri="{B9AE00FA-C779-4552-8ADE-A1207824C85C}">
                <a16:creationId xmlns:a16="http://schemas.microsoft.com/office/drawing/2010/main" id="{BF7EBBBD-2809-4B2D-B744-C19C30FD6062}"/>
              </a:ext>
            </a:extLst>
          </p:cNvPr>
          <p:cNvSpPr/>
          <p:nvPr userDrawn="1"/>
        </p:nvSpPr>
        <p:spPr>
          <a:xfrm rot="0">
            <a:off x="319936" y="4304218"/>
            <a:ext cx="895491" cy="842312"/>
          </a:xfrm>
          <a:custGeom>
            <a:avLst/>
            <a:gdLst/>
            <a:ahLst/>
            <a:cxnLst/>
            <a:rect b="b" l="0" r="r" t="0"/>
            <a:pathLst>
              <a:path h="1123083" w="1193989">
                <a:moveTo>
                  <a:pt x="695778" y="0"/>
                </a:moveTo>
                <a:lnTo>
                  <a:pt x="0" y="459443"/>
                </a:lnTo>
                <a:lnTo>
                  <a:pt x="1193989" y="1123083"/>
                </a:lnTo>
              </a:path>
            </a:pathLst>
          </a:custGeom>
          <a:noFill/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5" name="Title 1">
            <a:extLst>
              <a:ext uri="{9054DDC8-4262-41BE-B3E9-201786345A18}">
                <a16:creationId xmlns:a16="http://schemas.microsoft.com/office/drawing/2010/main" id="{2CF4D638-065E-4576-8699-42F4585011B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3686522" cy="620868"/>
          </a:xfrm>
        </p:spPr>
        <p:txBody>
          <a:bodyPr rtlCol="0" tIns="36000">
            <a:noAutofit/>
          </a:bodyPr>
          <a:lstStyle>
            <a:lvl1pPr lvl="0">
              <a:lnSpc>
                <a:spcPct val="100000"/>
              </a:lnSpc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Storytelling</a:t>
            </a:r>
            <a:endParaRPr dirty="0" lang="en-US"/>
          </a:p>
        </p:txBody>
      </p:sp>
      <p:sp>
        <p:nvSpPr>
          <p:cNvPr id="6" name="Slide Number Placeholder 5">
            <a:extLst>
              <a:ext uri="{62B50C87-9788-4B68-A0C7-871C71BDA070}">
                <a16:creationId xmlns:a16="http://schemas.microsoft.com/office/drawing/2010/main" id="{3F0DB3F0-719F-4B45-8D64-14C63AAF702F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17A4BDA2-6ACB-4395-87B6-F5ABC15A315F}" type="slidenum"/>
            <a:endParaRPr dirty="0" lang="en-US"/>
          </a:p>
        </p:txBody>
      </p:sp>
      <p:cxnSp>
        <p:nvCxnSpPr>
          <p:cNvPr id="7" name="Straight Connector 14">
            <a:extLst>
              <a:ext uri="{CAA9F4BB-2822-4F83-83F0-1F8D6C759E76}">
                <a16:creationId xmlns:a16="http://schemas.microsoft.com/office/drawing/2010/main" id="{1614947B-3361-426A-A8ED-0D712D0B5091}"/>
              </a:ext>
            </a:extLst>
          </p:cNvPr>
          <p:cNvCxnSpPr/>
          <p:nvPr/>
        </p:nvCxnSpPr>
        <p:spPr>
          <a:xfrm flipV="true" rot="0">
            <a:off x="-4004" y="2111420"/>
            <a:ext cx="2438744" cy="1484247"/>
          </a:xfrm>
          <a:prstGeom prst="line">
            <a:avLst/>
          </a:prstGeom>
          <a:ln cap="rnd" w="6350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15">
            <a:extLst>
              <a:ext uri="{C6F4CC0C-8CF2-4AA0-BAE8-CEDCDB3AC936}">
                <a16:creationId xmlns:a16="http://schemas.microsoft.com/office/drawing/2010/main" id="{205A6A0C-8FF6-4BAB-84F5-176A3A5E444C}"/>
              </a:ext>
            </a:extLst>
          </p:cNvPr>
          <p:cNvSpPr/>
          <p:nvPr userDrawn="1"/>
        </p:nvSpPr>
        <p:spPr>
          <a:xfrm rot="10800000">
            <a:off x="3085154" y="1622758"/>
            <a:ext cx="1512690" cy="1385533"/>
          </a:xfrm>
          <a:custGeom>
            <a:avLst/>
            <a:gdLst/>
            <a:ahLst/>
            <a:cxnLst/>
            <a:rect b="b" l="0" r="r" t="0"/>
            <a:pathLst>
              <a:path h="1847378" w="2016920">
                <a:moveTo>
                  <a:pt x="1193864" y="0"/>
                </a:moveTo>
                <a:lnTo>
                  <a:pt x="0" y="715584"/>
                </a:lnTo>
                <a:lnTo>
                  <a:pt x="2016920" y="1847378"/>
                </a:lnTo>
              </a:path>
            </a:pathLst>
          </a:custGeom>
          <a:noFill/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9" name="Oval 16">
            <a:extLst>
              <a:ext uri="{22386B06-C22A-41F4-8DAA-4E48440C5869}">
                <a16:creationId xmlns:a16="http://schemas.microsoft.com/office/drawing/2010/main" id="{004E7B82-2CC2-4863-9D66-14D751B79D49}"/>
              </a:ext>
            </a:extLst>
          </p:cNvPr>
          <p:cNvSpPr/>
          <p:nvPr/>
        </p:nvSpPr>
        <p:spPr>
          <a:xfrm rot="10800000">
            <a:off x="697953" y="2701281"/>
            <a:ext cx="103022" cy="103022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Oval 17">
            <a:extLst>
              <a:ext uri="{8B2A0E79-7360-4268-BBEC-913FB6580D5B}">
                <a16:creationId xmlns:a16="http://schemas.microsoft.com/office/drawing/2010/main" id="{FC4979C8-4AB4-4854-AF31-75F5E0F7FAA3}"/>
              </a:ext>
            </a:extLst>
          </p:cNvPr>
          <p:cNvSpPr/>
          <p:nvPr userDrawn="1"/>
        </p:nvSpPr>
        <p:spPr>
          <a:xfrm rot="10800000">
            <a:off x="1060132" y="4851450"/>
            <a:ext cx="52367" cy="52734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Oval 18">
            <a:extLst>
              <a:ext uri="{488A26A5-03F0-4488-B8D6-56A5FF20CC23}">
                <a16:creationId xmlns:a16="http://schemas.microsoft.com/office/drawing/2010/main" id="{44870D80-D742-4573-9EA5-83C72A997AEB}"/>
              </a:ext>
            </a:extLst>
          </p:cNvPr>
          <p:cNvSpPr/>
          <p:nvPr userDrawn="1"/>
        </p:nvSpPr>
        <p:spPr>
          <a:xfrm rot="10800000">
            <a:off x="4032574" y="2767958"/>
            <a:ext cx="52367" cy="52887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Oval 20">
            <a:extLst>
              <a:ext uri="{8EF875ED-DDFA-4EF8-A060-F42111BA597A}">
                <a16:creationId xmlns:a16="http://schemas.microsoft.com/office/drawing/2010/main" id="{D1CCA535-D691-42EA-A398-61AFC09F64B2}"/>
              </a:ext>
            </a:extLst>
          </p:cNvPr>
          <p:cNvSpPr/>
          <p:nvPr userDrawn="1"/>
        </p:nvSpPr>
        <p:spPr>
          <a:xfrm rot="10800000">
            <a:off x="2292697" y="4654212"/>
            <a:ext cx="103022" cy="103022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Oval 21">
            <a:extLst>
              <a:ext uri="{C5973ED0-D978-41D5-B059-DFA4DB40B424}">
                <a16:creationId xmlns:a16="http://schemas.microsoft.com/office/drawing/2010/main" id="{77AE7BE7-9044-483A-96C9-EC6461FB24AF}"/>
              </a:ext>
            </a:extLst>
          </p:cNvPr>
          <p:cNvSpPr/>
          <p:nvPr userDrawn="1"/>
        </p:nvSpPr>
        <p:spPr>
          <a:xfrm rot="10800000">
            <a:off x="3058394" y="1593288"/>
            <a:ext cx="52367" cy="52887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Oval 22">
            <a:extLst>
              <a:ext uri="{043B851C-E233-443E-B101-011B8309162A}">
                <a16:creationId xmlns:a16="http://schemas.microsoft.com/office/drawing/2010/main" id="{114CCB1B-3E9B-47AC-80B4-31EA2FE1F987}"/>
              </a:ext>
            </a:extLst>
          </p:cNvPr>
          <p:cNvSpPr/>
          <p:nvPr userDrawn="1"/>
        </p:nvSpPr>
        <p:spPr>
          <a:xfrm rot="10800000">
            <a:off x="260196" y="4306662"/>
            <a:ext cx="99384" cy="100080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close up of a logo&#10;&#10;Description automatically generated" id="15" name="Picture 12">
            <a:extLst>
              <a:ext uri="{4A7EC570-C426-4549-9A6F-CEEBA97E229D}">
                <a16:creationId xmlns:a16="http://schemas.microsoft.com/office/drawing/2010/main" id="{3C2ECEC6-C3E9-4C85-9A3E-51F98AFDDD62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3544497" y="1785649"/>
            <a:ext cx="697546" cy="482742"/>
          </a:xfrm>
          <a:prstGeom prst="rect">
            <a:avLst/>
          </a:prstGeom>
          <a:noFill/>
        </p:spPr>
      </p:pic>
      <p:pic>
        <p:nvPicPr>
          <p:cNvPr descr="A close up of a logo&#10;&#10;Description automatically generated" id="16" name="Picture 11">
            <a:extLst>
              <a:ext uri="{2D7042A5-F526-4D27-8B2A-739984B1E2DB}">
                <a16:creationId xmlns:a16="http://schemas.microsoft.com/office/drawing/2010/main" id="{DF5E40A1-16E8-4D4A-9ADE-C128B612C5D3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333626" y="3822831"/>
            <a:ext cx="1201315" cy="831380"/>
          </a:xfrm>
          <a:prstGeom prst="rect">
            <a:avLst/>
          </a:prstGeom>
          <a:noFill/>
        </p:spPr>
      </p:pic>
      <p:sp>
        <p:nvSpPr>
          <p:cNvPr id="17" name="Text Placeholder 4">
            <a:extLst>
              <a:ext uri="{19861176-5668-40DB-A5C3-20A7EEF68E1E}">
                <a16:creationId xmlns:a16="http://schemas.microsoft.com/office/drawing/2010/main" id="{7406634B-E749-420A-B35B-903128F7C8D9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4825094" y="581565"/>
            <a:ext cx="3689910" cy="4047584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8" name="Picture Placeholder 9">
            <a:extLst>
              <a:ext uri="{3EB8FB54-9A9C-4D7E-9322-F0BBA0B3FB5D}">
                <a16:creationId xmlns:a16="http://schemas.microsoft.com/office/drawing/2010/main" id="{314C4AD4-05F6-4626-80F0-028757A2F56C}"/>
              </a:ext>
            </a:extLst>
          </p:cNvPr>
          <p:cNvSpPr>
            <a:spLocks noGrp="true"/>
          </p:cNvSpPr>
          <p:nvPr>
            <p:ph idx="13" type="pic"/>
          </p:nvPr>
        </p:nvSpPr>
        <p:spPr>
          <a:xfrm rot="0">
            <a:off x="993276" y="1622758"/>
            <a:ext cx="2751503" cy="2751502"/>
          </a:xfrm>
          <a:prstGeom prst="ellipse">
            <a:avLst/>
          </a:prstGeom>
          <a:noFill/>
        </p:spPr>
        <p:txBody>
          <a:bodyPr anchor="ctr" rtlCol="0"/>
          <a:lstStyle>
            <a:lvl1pPr algn="ctr" indent="0" lvl="0" marL="0">
              <a:buNone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9" name="Date Placeholder 1">
            <a:extLst>
              <a:ext uri="{0DACCE9E-0F73-412D-ADEB-622CDF3C790F}">
                <a16:creationId xmlns:a16="http://schemas.microsoft.com/office/drawing/2010/main" id="{CE803E27-703A-4A00-86A9-A35B93115D1B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0" name="Footer Placeholder 1">
            <a:extLst>
              <a:ext uri="{2A9B232D-44C5-4A93-B3F5-A9CE01599F21}">
                <a16:creationId xmlns:a16="http://schemas.microsoft.com/office/drawing/2010/main" id="{71C201B9-4D66-4B2C-B7B6-81362C0FBE08}"/>
              </a:ext>
            </a:extLst>
          </p:cNvPr>
          <p:cNvSpPr>
            <a:spLocks noGrp="true"/>
          </p:cNvSpPr>
          <p:nvPr>
            <p:ph idx="15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7DF984F5-7FF1-4FFF-8C61-9D547DDDEBC5}">
        <p14:creationId xmlns:p14="http://schemas.microsoft.com/office/powerpoint/2010/main" val="1713440222488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Eye Contac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6C5A26BF-44A8-439F-90DE-A82F98C0830A}">
                <a16:creationId xmlns:a16="http://schemas.microsoft.com/office/drawing/2010/main" id="{715532DA-9EF4-4F2B-B399-1679DE2C972C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361" l="41147" r="-19370" t="-8214"/>
          <a:stretch>
            <a:fillRect/>
          </a:stretch>
        </p:blipFill>
        <p:spPr>
          <a:xfrm rot="0"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8">
            <a:extLst>
              <a:ext uri="{B625E0E4-6E49-4854-9818-21A090204F70}">
                <a16:creationId xmlns:a16="http://schemas.microsoft.com/office/drawing/2010/main" id="{95BBEBEC-3DBF-4DFB-8BB3-904B69309A1E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3E85AAC7-1F79-433E-A5FF-8F66581F93CB}">
                <a16:creationId xmlns:a16="http://schemas.microsoft.com/office/drawing/2010/main" id="{C5674267-2167-4056-B2CF-F683DDC91286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7886700" cy="610019"/>
          </a:xfrm>
        </p:spPr>
        <p:txBody>
          <a:bodyPr rtlCol="0" tIns="36000"/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6">
            <a:extLst>
              <a:ext uri="{AF15D9A5-3F17-4586-9CBB-3965348D21C3}">
                <a16:creationId xmlns:a16="http://schemas.microsoft.com/office/drawing/2010/main" id="{D7528675-BAF6-4FE4-8E9B-DB284DA7054E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/>
        <p:txBody>
          <a:bodyPr rtlCol="0"/>
          <a:lstStyle/>
          <a:p>
            <a:pPr/>
            <a:fld id="{F8291CA5-59FE-43DA-89B1-3E5F19D23361}" type="slidenum"/>
            <a:endParaRPr dirty="0" lang="en-US"/>
          </a:p>
        </p:txBody>
      </p:sp>
      <p:sp>
        <p:nvSpPr>
          <p:cNvPr id="6" name="Text Placeholder 10">
            <a:extLst>
              <a:ext uri="{CFBDC418-2D22-45EC-8CF1-F391C7B9233E}">
                <a16:creationId xmlns:a16="http://schemas.microsoft.com/office/drawing/2010/main" id="{A6AFAEC3-FB35-4581-9DDF-678FB18BAC44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28650" y="1345423"/>
            <a:ext cx="3886200" cy="476250"/>
          </a:xfrm>
        </p:spPr>
        <p:txBody>
          <a:bodyPr rtlCol="0"/>
          <a:lstStyle>
            <a:lvl1pPr indent="0" lvl="0" marL="0">
              <a:buNone/>
              <a:defRPr b="1" dirty="0" lang="en-US" sz="16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buNone/>
              <a:defRPr b="1" dirty="0" lang="en-US">
                <a:latin typeface="+mn-lt"/>
              </a:defRPr>
            </a:lvl2pPr>
            <a:lvl3pPr indent="0" lvl="2" marL="914400">
              <a:buNone/>
              <a:defRPr b="1" dirty="0" lang="en-US">
                <a:latin typeface="+mn-lt"/>
              </a:defRPr>
            </a:lvl3pPr>
            <a:lvl4pPr indent="0" lvl="3" marL="1371600">
              <a:buNone/>
              <a:defRPr b="1" dirty="0" lang="en-US">
                <a:latin typeface="+mn-lt"/>
              </a:defRPr>
            </a:lvl4pPr>
            <a:lvl5pPr indent="0" lvl="4" marL="1828800">
              <a:buNone/>
              <a:defRPr b="1" dirty="0" lang="en-US">
                <a:latin typeface="+mn-lt"/>
              </a:defRPr>
            </a:lvl5pPr>
          </a:lstStyle>
          <a:p>
            <a:pPr lvl="0"/>
            <a:r>
              <a:rPr dirty="0" lang="en-US"/>
              <a:t>Subtitle</a:t>
            </a:r>
            <a:endParaRPr dirty="0" lang="en-US"/>
          </a:p>
        </p:txBody>
      </p:sp>
      <p:sp>
        <p:nvSpPr>
          <p:cNvPr id="7" name="Text Placeholder 10">
            <a:extLst>
              <a:ext uri="{CB0AF50E-D4BC-4CA5-BCC1-7B92A7748D6A}">
                <a16:creationId xmlns:a16="http://schemas.microsoft.com/office/drawing/2010/main" id="{B65FE33F-61C5-4478-B386-DFA600BB008E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4629150" y="1345423"/>
            <a:ext cx="3886200" cy="476250"/>
          </a:xfrm>
        </p:spPr>
        <p:txBody>
          <a:bodyPr rtlCol="0"/>
          <a:lstStyle>
            <a:lvl1pPr indent="0" lvl="0" marL="0">
              <a:buNone/>
              <a:defRPr b="1" dirty="0" lang="en-US" sz="16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buNone/>
              <a:defRPr b="1" dirty="0" lang="en-US">
                <a:latin typeface="+mn-lt"/>
              </a:defRPr>
            </a:lvl2pPr>
            <a:lvl3pPr indent="0" lvl="2" marL="914400">
              <a:buNone/>
              <a:defRPr b="1" dirty="0" lang="en-US">
                <a:latin typeface="+mn-lt"/>
              </a:defRPr>
            </a:lvl3pPr>
            <a:lvl4pPr indent="0" lvl="3" marL="1371600">
              <a:buNone/>
              <a:defRPr b="1" dirty="0" lang="en-US">
                <a:latin typeface="+mn-lt"/>
              </a:defRPr>
            </a:lvl4pPr>
            <a:lvl5pPr indent="0" lvl="4" marL="1828800">
              <a:buNone/>
              <a:defRPr b="1" dirty="0" lang="en-US">
                <a:latin typeface="+mn-lt"/>
              </a:defRPr>
            </a:lvl5pPr>
          </a:lstStyle>
          <a:p>
            <a:pPr lvl="0"/>
            <a:r>
              <a:rPr dirty="0" lang="en-US"/>
              <a:t>Subtitle</a:t>
            </a:r>
            <a:endParaRPr dirty="0" lang="en-US"/>
          </a:p>
        </p:txBody>
      </p:sp>
      <p:sp>
        <p:nvSpPr>
          <p:cNvPr id="8" name="Text Placeholder 4">
            <a:extLst>
              <a:ext uri="{2AD793E8-3ACC-48C5-971D-4A63E36BCE19}">
                <a16:creationId xmlns:a16="http://schemas.microsoft.com/office/drawing/2010/main" id="{3AB1DE5A-4FD7-42C9-AA84-82304CE3B232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628650" y="1939829"/>
            <a:ext cx="3886200" cy="2689320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400"/>
            </a:lvl3pPr>
            <a:lvl4pPr indent="0" lvl="3" marL="1371600">
              <a:buNone/>
              <a:defRPr dirty="0" lang="en-US" sz="1400"/>
            </a:lvl4pPr>
            <a:lvl5pPr indent="0" lvl="4" marL="1828800">
              <a:buNone/>
              <a:defRPr dirty="0" lang="en-US" sz="1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9" name="Text Placeholder 4">
            <a:extLst>
              <a:ext uri="{B142FD12-FCEA-415C-8C54-36EA3A8ED911}">
                <a16:creationId xmlns:a16="http://schemas.microsoft.com/office/drawing/2010/main" id="{E29C9EDF-32E7-406C-AD94-EFB5CAC25648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4629150" y="1939829"/>
            <a:ext cx="3886200" cy="2689320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400"/>
            </a:lvl3pPr>
            <a:lvl4pPr indent="0" lvl="3" marL="1371600">
              <a:buNone/>
              <a:defRPr dirty="0" lang="en-US" sz="1400"/>
            </a:lvl4pPr>
            <a:lvl5pPr indent="0" lvl="4" marL="1828800">
              <a:buNone/>
              <a:defRPr dirty="0" lang="en-US" sz="1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0" name="Date Placeholder 1">
            <a:extLst>
              <a:ext uri="{571399AC-1BB8-4D7D-87B7-B0E451D4AB35}">
                <a16:creationId xmlns:a16="http://schemas.microsoft.com/office/drawing/2010/main" id="{74AFB238-0A52-4E42-87EA-DB36A31923AE}"/>
              </a:ext>
            </a:extLst>
          </p:cNvPr>
          <p:cNvSpPr>
            <a:spLocks noGrp="true"/>
          </p:cNvSpPr>
          <p:nvPr>
            <p:ph idx="16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1" name="Footer Placeholder 1">
            <a:extLst>
              <a:ext uri="{2B293247-ED90-4C99-A2E5-10E9758CFAFB}">
                <a16:creationId xmlns:a16="http://schemas.microsoft.com/office/drawing/2010/main" id="{D188F036-CBA2-4366-BC2C-24BE7690F8DB}"/>
              </a:ext>
            </a:extLst>
          </p:cNvPr>
          <p:cNvSpPr>
            <a:spLocks noGrp="true"/>
          </p:cNvSpPr>
          <p:nvPr>
            <p:ph idx="17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7E0D5323-5139-45CC-AD53-D72D61995D4D}">
        <p14:creationId xmlns:p14="http://schemas.microsoft.com/office/powerpoint/2010/main" val="1713440222491"/>
      </p:ext>
    </p:extLst>
  </p:cSld>
  <p:clrMapOvr>
    <a:masterClrMapping/>
  </p:clrMapOvr>
</p:sldLayout>
</file>

<file path=ppt/slideLayouts/slideLayout1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DC5C76DF-3D47-4AA9-B480-C070ADD02BE6}">
                <a16:creationId xmlns:a16="http://schemas.microsoft.com/office/drawing/2010/main" id="{1A9289A7-C594-476A-A0FC-FF78C7E5ED62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30000"/>
          </a:blip>
          <a:srcRect b="250" l="52597" r="-797" t="-250"/>
          <a:stretch>
            <a:fillRect/>
          </a:stretch>
        </p:blipFill>
        <p:spPr>
          <a:xfrm rot="0">
            <a:off x="-8519" y="104976"/>
            <a:ext cx="1495129" cy="5038525"/>
          </a:xfrm>
          <a:prstGeom prst="rect">
            <a:avLst/>
          </a:prstGeom>
          <a:noFill/>
        </p:spPr>
      </p:pic>
      <p:pic>
        <p:nvPicPr>
          <p:cNvPr id="3" name="Picture 9">
            <a:extLst>
              <a:ext uri="{FEC15EBB-B210-4754-B955-7024881782BC}">
                <a16:creationId xmlns:a16="http://schemas.microsoft.com/office/drawing/2010/main" id="{E790F745-60B2-4C26-A979-065F09F70955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36000"/>
          </a:blip>
          <a:srcRect b="37147" l="21777"/>
          <a:stretch>
            <a:fillRect/>
          </a:stretch>
        </p:blipFill>
        <p:spPr>
          <a:xfrm rot="0">
            <a:off x="1657" y="2109523"/>
            <a:ext cx="4147085" cy="3030685"/>
          </a:xfrm>
          <a:prstGeom prst="rect">
            <a:avLst/>
          </a:prstGeom>
          <a:noFill/>
        </p:spPr>
      </p:pic>
      <p:pic>
        <p:nvPicPr>
          <p:cNvPr id="4" name="Picture 13">
            <a:extLst>
              <a:ext uri="{54B5CEEC-2A4F-4559-AFE3-4FFECD94F2C1}">
                <a16:creationId xmlns:a16="http://schemas.microsoft.com/office/drawing/2010/main" id="{A9273CDE-1FA8-4488-AEF8-8ADA77190F7C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flipV="true" rot="0">
            <a:off x="2087860" y="2765278"/>
            <a:ext cx="1036660" cy="876458"/>
          </a:xfrm>
          <a:prstGeom prst="rect">
            <a:avLst/>
          </a:prstGeom>
          <a:noFill/>
        </p:spPr>
      </p:pic>
      <p:grpSp>
        <p:nvGrpSpPr>
          <p:cNvPr id="5" name="Group 14">
            <a:extLst>
              <a:ext uri="{9DB265B8-A82D-42E0-9972-400FAB068F46}">
                <a16:creationId xmlns:a16="http://schemas.microsoft.com/office/drawing/2010/main" id="{0E9585D7-AFF2-445E-9550-70195D6086A2}"/>
              </a:ext>
            </a:extLst>
          </p:cNvPr>
          <p:cNvGrpSpPr/>
          <p:nvPr/>
        </p:nvGrpSpPr>
        <p:grpSpPr>
          <a:xfrm rot="0">
            <a:off x="1358029" y="3099178"/>
            <a:ext cx="1018268" cy="545339"/>
            <a:chOff x="1810706" y="4038124"/>
            <a:chExt cx="1357691" cy="821233"/>
          </a:xfrm>
        </p:grpSpPr>
        <p:cxnSp>
          <p:nvCxnSpPr>
            <p:cNvPr id="6" name="Straight Connector 15">
              <a:extLst>
                <a:ext uri="{B800D9D1-943C-4FC6-8011-E6DF7B3F7C90}">
                  <a16:creationId xmlns:a16="http://schemas.microsoft.com/office/drawing/2010/main" id="{39C4C31C-8B8D-44FB-8F3C-2B5ADD27C352}"/>
                </a:ext>
              </a:extLst>
            </p:cNvPr>
            <p:cNvCxnSpPr/>
            <p:nvPr/>
          </p:nvCxnSpPr>
          <p:spPr>
            <a:xfrm flipH="true" rot="0">
              <a:off x="2305453" y="4099726"/>
              <a:ext cx="862943" cy="522515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16">
              <a:extLst>
                <a:ext uri="{16E1350E-2087-495B-9B95-F774DA9B2D7E}">
                  <a16:creationId xmlns:a16="http://schemas.microsoft.com/office/drawing/2010/main" id="{1481E6DB-8EA8-45AC-8A58-0B7DA02DC714}"/>
                </a:ext>
              </a:extLst>
            </p:cNvPr>
            <p:cNvGrpSpPr/>
            <p:nvPr/>
          </p:nvGrpSpPr>
          <p:grpSpPr>
            <a:xfrm rot="0">
              <a:off x="1810706" y="4038124"/>
              <a:ext cx="859953" cy="821233"/>
              <a:chOff x="1664094" y="4038127"/>
              <a:chExt cx="855188" cy="816683"/>
            </a:xfrm>
          </p:grpSpPr>
          <p:sp>
            <p:nvSpPr>
              <p:cNvPr id="8" name="Freeform: Shape 17">
                <a:extLst>
                  <a:ext uri="{B3D5E99D-3F15-4F10-8E51-29EF7A8706D7}">
                    <a16:creationId xmlns:a16="http://schemas.microsoft.com/office/drawing/2010/main" id="{95BD88A3-D248-4CF2-9247-04F75453CF3A}"/>
                  </a:ext>
                </a:extLst>
              </p:cNvPr>
              <p:cNvSpPr/>
              <p:nvPr/>
            </p:nvSpPr>
            <p:spPr>
              <a:xfrm rot="0">
                <a:off x="1664094" y="4038127"/>
                <a:ext cx="789450" cy="749694"/>
              </a:xfrm>
              <a:custGeom>
                <a:avLst/>
                <a:gdLst/>
                <a:ahLst/>
                <a:cxnLst/>
                <a:rect b="b" l="0" r="r" t="0"/>
                <a:pathLst>
                  <a:path h="749694" w="789451">
                    <a:moveTo>
                      <a:pt x="460040" y="0"/>
                    </a:moveTo>
                    <a:lnTo>
                      <a:pt x="0" y="306693"/>
                    </a:lnTo>
                    <a:lnTo>
                      <a:pt x="789451" y="749694"/>
                    </a:lnTo>
                  </a:path>
                </a:pathLst>
              </a:custGeom>
              <a:noFill/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9" name="Oval 18">
                <a:extLst>
                  <a:ext uri="{8471EB14-AA50-4599-8C03-F8B58D55DF7A}">
                    <a16:creationId xmlns:a16="http://schemas.microsoft.com/office/drawing/2010/main" id="{E09741BB-D8A6-4049-83BC-C4E384493FE1}"/>
                  </a:ext>
                </a:extLst>
              </p:cNvPr>
              <p:cNvSpPr/>
              <p:nvPr/>
            </p:nvSpPr>
            <p:spPr>
              <a:xfrm rot="0">
                <a:off x="2429836" y="4765363"/>
                <a:ext cx="89446" cy="89446"/>
              </a:xfrm>
              <a:prstGeom prst="ellipse">
                <a:avLst/>
              </a:prstGeom>
              <a:solidFill>
                <a:schemeClr val="accent2"/>
              </a:solidFill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0" name="Oval 19">
                <a:extLst>
                  <a:ext uri="{95272DDE-C1A3-4749-AE1C-A39A7E541C07}">
                    <a16:creationId xmlns:a16="http://schemas.microsoft.com/office/drawing/2010/main" id="{6475915F-6CE7-4906-8D23-14E3E238A863}"/>
                  </a:ext>
                </a:extLst>
              </p:cNvPr>
              <p:cNvSpPr/>
              <p:nvPr/>
            </p:nvSpPr>
            <p:spPr>
              <a:xfrm rot="0">
                <a:off x="2419083" y="4424188"/>
                <a:ext cx="45467" cy="45784"/>
              </a:xfrm>
              <a:prstGeom prst="ellipse">
                <a:avLst/>
              </a:prstGeom>
              <a:solidFill>
                <a:schemeClr val="accent2"/>
              </a:solidFill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  <p:sp>
            <p:nvSpPr>
              <p:cNvPr id="11" name="Oval 20">
                <a:extLst>
                  <a:ext uri="{E2D5F20B-D78C-428C-A7C8-20346496EA55}">
                    <a16:creationId xmlns:a16="http://schemas.microsoft.com/office/drawing/2010/main" id="{7808541A-34CC-454F-89F2-68030162BAC0}"/>
                  </a:ext>
                </a:extLst>
              </p:cNvPr>
              <p:cNvSpPr/>
              <p:nvPr/>
            </p:nvSpPr>
            <p:spPr>
              <a:xfrm rot="0">
                <a:off x="1867907" y="4445352"/>
                <a:ext cx="45467" cy="45918"/>
              </a:xfrm>
              <a:prstGeom prst="ellipse">
                <a:avLst/>
              </a:prstGeom>
              <a:solidFill>
                <a:schemeClr val="accent2"/>
              </a:solidFill>
              <a:ln cap="rnd" w="6350">
                <a:solidFill>
                  <a:schemeClr val="accent2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  <a:r>
                  <a:rPr dirty="0" lang="en-US"/>
                  <a:t/>
                </a:r>
                <a:endParaRPr dirty="0" lang="en-US"/>
              </a:p>
            </p:txBody>
          </p:sp>
        </p:grpSp>
      </p:grpSp>
      <p:pic>
        <p:nvPicPr>
          <p:cNvPr descr="A picture containing animal, light&#10;&#10;Description automatically generated" id="12" name="Picture 22">
            <a:extLst>
              <a:ext uri="{5A4E676E-78B2-4DA9-BD54-9DC71C73F8A8}">
                <a16:creationId xmlns:a16="http://schemas.microsoft.com/office/drawing/2010/main" id="{29DB4FE1-D303-421E-89A4-7C570087484E}"/>
              </a:ext>
            </a:extLst>
          </p:cNvPr>
          <p:cNvPicPr>
            <a:picLocks noChangeAspect="true"/>
          </p:cNvPicPr>
          <p:nvPr userDrawn="1"/>
        </p:nvPicPr>
        <p:blipFill>
          <a:blip r:embed="rId5">
            <a:alphaModFix amt="34000"/>
          </a:blip>
          <a:srcRect r="44251" t="41118"/>
          <a:stretch>
            <a:fillRect/>
          </a:stretch>
        </p:blipFill>
        <p:spPr>
          <a:xfrm rot="0">
            <a:off x="5991196" y="0"/>
            <a:ext cx="3152804" cy="3028595"/>
          </a:xfrm>
          <a:prstGeom prst="rect">
            <a:avLst/>
          </a:prstGeom>
          <a:noFill/>
        </p:spPr>
      </p:pic>
      <p:grpSp>
        <p:nvGrpSpPr>
          <p:cNvPr id="13" name="Group 23">
            <a:extLst>
              <a:ext uri="{B25A64E7-CE1A-4280-88B8-F13BA5C3E97E}">
                <a16:creationId xmlns:a16="http://schemas.microsoft.com/office/drawing/2010/main" id="{AB40B6E1-60AC-4837-BDD0-5237426FEFFF}"/>
              </a:ext>
            </a:extLst>
          </p:cNvPr>
          <p:cNvGrpSpPr/>
          <p:nvPr/>
        </p:nvGrpSpPr>
        <p:grpSpPr>
          <a:xfrm rot="0">
            <a:off x="1657" y="3258229"/>
            <a:ext cx="1975489" cy="1890852"/>
            <a:chOff x="2210" y="4344306"/>
            <a:chExt cx="2633985" cy="2521137"/>
          </a:xfrm>
        </p:grpSpPr>
        <p:cxnSp>
          <p:nvCxnSpPr>
            <p:cNvPr id="14" name="Straight Connector 24">
              <a:extLst>
                <a:ext uri="{7EF96A5E-7B85-421E-BD3C-E4D6783A31DD}">
                  <a16:creationId xmlns:a16="http://schemas.microsoft.com/office/drawing/2010/main" id="{9BB5E62A-32D0-44B3-BD86-57C5D369D10F}"/>
                </a:ext>
              </a:extLst>
            </p:cNvPr>
            <p:cNvCxnSpPr/>
            <p:nvPr/>
          </p:nvCxnSpPr>
          <p:spPr>
            <a:xfrm flipV="true" rot="0">
              <a:off x="2210" y="4581420"/>
              <a:ext cx="1768408" cy="1002257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: Shape 25">
              <a:extLst>
                <a:ext uri="{FE6A3FF2-736D-431B-854F-21C0CF848D3B}">
                  <a16:creationId xmlns:a16="http://schemas.microsoft.com/office/drawing/2010/main" id="{CF056AC5-59B6-413E-9C5B-7B281DEC4E80}"/>
                </a:ext>
              </a:extLst>
            </p:cNvPr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b="b" l="0" r="r" t="0"/>
              <a:pathLst>
                <a:path h="727119" w="793850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6" name="Oval 26">
              <a:extLst>
                <a:ext uri="{FA7AAF41-AA73-4D53-8DDB-F11C043A5AFE}">
                  <a16:creationId xmlns:a16="http://schemas.microsoft.com/office/drawing/2010/main" id="{00CA6CF8-591B-452C-A50E-1D5411DED9E3}"/>
                </a:ext>
              </a:extLst>
            </p:cNvPr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7" name="Oval 27">
              <a:extLst>
                <a:ext uri="{5A8D074D-4127-41B6-B069-6FBD70FAB012}">
                  <a16:creationId xmlns:a16="http://schemas.microsoft.com/office/drawing/2010/main" id="{A5C4B228-ED0A-43DB-B6F6-435FCCC0A1B0}"/>
                </a:ext>
              </a:extLst>
            </p:cNvPr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8" name="Oval 28">
              <a:extLst>
                <a:ext uri="{7607BA66-A3CA-4748-8D66-00A62DE8501A}">
                  <a16:creationId xmlns:a16="http://schemas.microsoft.com/office/drawing/2010/main" id="{2AA7D50A-DA56-4DB4-BEE4-6BED098C955A}"/>
                </a:ext>
              </a:extLst>
            </p:cNvPr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9" name="Freeform: Shape 29">
              <a:extLst>
                <a:ext uri="{387E6A72-6CF0-4631-AD29-D1216EDEDFB8}">
                  <a16:creationId xmlns:a16="http://schemas.microsoft.com/office/drawing/2010/main" id="{5739B615-7CE9-4025-9589-5EB87AC3109E}"/>
                </a:ext>
              </a:extLst>
            </p:cNvPr>
            <p:cNvSpPr/>
            <p:nvPr/>
          </p:nvSpPr>
          <p:spPr>
            <a:xfrm rot="0">
              <a:off x="496111" y="5093062"/>
              <a:ext cx="2140083" cy="1772381"/>
            </a:xfrm>
            <a:custGeom>
              <a:avLst/>
              <a:gdLst/>
              <a:ahLst/>
              <a:cxnLst/>
              <a:rect b="b" l="0" r="r" t="0"/>
              <a:pathLst>
                <a:path h="1772381" w="2140084">
                  <a:moveTo>
                    <a:pt x="1247100" y="0"/>
                  </a:moveTo>
                  <a:lnTo>
                    <a:pt x="0" y="725065"/>
                  </a:lnTo>
                  <a:lnTo>
                    <a:pt x="2140084" y="1772381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0" name="Oval 30">
              <a:extLst>
                <a:ext uri="{4A50B097-BAC6-4D83-9A96-8F0AAAF7918F}">
                  <a16:creationId xmlns:a16="http://schemas.microsoft.com/office/drawing/2010/main" id="{4FE31FD0-57C3-4EEB-ADCD-58EABA64DABB}"/>
                </a:ext>
              </a:extLst>
            </p:cNvPr>
            <p:cNvSpPr/>
            <p:nvPr/>
          </p:nvSpPr>
          <p:spPr>
            <a:xfrm rot="10800000">
              <a:off x="465480" y="5243421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1" name="Oval 31">
              <a:extLst>
                <a:ext uri="{FA780460-E979-490C-A237-A7ABE5345F9F}">
                  <a16:creationId xmlns:a16="http://schemas.microsoft.com/office/drawing/2010/main" id="{1BE4BDEF-BB4D-47C0-B7A4-3BA3AF2131C8}"/>
                </a:ext>
              </a:extLst>
            </p:cNvPr>
            <p:cNvSpPr/>
            <p:nvPr/>
          </p:nvSpPr>
          <p:spPr>
            <a:xfrm rot="10800000">
              <a:off x="1328895" y="6218119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22" name="Oval 32">
              <a:extLst>
                <a:ext uri="{0E76F11B-0DCA-4770-80D0-2D50F8A53E4A}">
                  <a16:creationId xmlns:a16="http://schemas.microsoft.com/office/drawing/2010/main" id="{8661B257-85E5-46C0-BDEA-8CA80C489A55}"/>
                </a:ext>
              </a:extLst>
            </p:cNvPr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pic>
        <p:nvPicPr>
          <p:cNvPr descr="A close up of a logo&#10;&#10;Description automatically generated" id="23" name="Picture 33">
            <a:extLst>
              <a:ext uri="{9E4314D0-1F3E-4ED0-8BED-D7B369B714A3}">
                <a16:creationId xmlns:a16="http://schemas.microsoft.com/office/drawing/2010/main" id="{27E73FF0-E2FA-4944-BDBA-C1C68FAA5C19}"/>
              </a:ext>
            </a:extLst>
          </p:cNvPr>
          <p:cNvPicPr>
            <a:picLocks noChangeAspect="true"/>
          </p:cNvPicPr>
          <p:nvPr userDrawn="1"/>
        </p:nvPicPr>
        <p:blipFill>
          <a:blip r:embed="rId6"/>
          <a:stretch>
            <a:fillRect/>
          </a:stretch>
        </p:blipFill>
        <p:spPr>
          <a:xfrm rot="0">
            <a:off x="637799" y="3574485"/>
            <a:ext cx="1017923" cy="704463"/>
          </a:xfrm>
          <a:prstGeom prst="rect">
            <a:avLst/>
          </a:prstGeom>
          <a:noFill/>
        </p:spPr>
      </p:pic>
      <p:sp>
        <p:nvSpPr>
          <p:cNvPr id="24" name="Title 1">
            <a:extLst>
              <a:ext uri="{B50BBD8F-807E-4BF9-90EE-77CE597A58C1}">
                <a16:creationId xmlns:a16="http://schemas.microsoft.com/office/drawing/2010/main" id="{39893FCD-0FEF-4DED-AC9E-98393EBB84AA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3755233" y="1863768"/>
            <a:ext cx="4760116" cy="901510"/>
          </a:xfrm>
        </p:spPr>
        <p:txBody>
          <a:bodyPr anchor="t" rtlCol="0">
            <a:noAutofit/>
          </a:bodyPr>
          <a:lstStyle>
            <a:lvl1pPr algn="l" lvl="0">
              <a:defRPr b="0" dirty="0" lang="en-US" sz="2800">
                <a:solidFill>
                  <a:schemeClr val="bg1"/>
                </a:solidFill>
                <a:latin typeface="Bungee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25" name="Subtitle 2">
            <a:extLst>
              <a:ext uri="{C4465B68-BF32-4423-AFB5-7529121D6A68}">
                <a16:creationId xmlns:a16="http://schemas.microsoft.com/office/drawing/2010/main" id="{43B16BBB-FD72-48E4-9D39-631ACC8B4D2B}"/>
              </a:ext>
            </a:extLst>
          </p:cNvPr>
          <p:cNvSpPr>
            <a:spLocks noGrp="true"/>
          </p:cNvSpPr>
          <p:nvPr>
            <p:ph idx="11" type="subTitle"/>
          </p:nvPr>
        </p:nvSpPr>
        <p:spPr>
          <a:xfrm rot="0">
            <a:off x="3754715" y="2879461"/>
            <a:ext cx="4760640" cy="858578"/>
          </a:xfrm>
        </p:spPr>
        <p:txBody>
          <a:bodyPr rtlCol="0">
            <a:noAutofit/>
          </a:bodyPr>
          <a:lstStyle>
            <a:lvl1pPr algn="l" indent="0" lvl="0" marL="0">
              <a:buNone/>
              <a:defRPr dirty="0" lang="en-US" sz="1600">
                <a:solidFill>
                  <a:schemeClr val="accent2"/>
                </a:solidFill>
              </a:defRPr>
            </a:lvl1pPr>
            <a:lvl2pPr algn="ctr" indent="0" lvl="1" marL="457200">
              <a:buNone/>
              <a:defRPr dirty="0" lang="en-US" sz="2000"/>
            </a:lvl2pPr>
            <a:lvl3pPr algn="ctr" indent="0" lvl="2" marL="914400">
              <a:buNone/>
              <a:defRPr dirty="0" lang="en-US" sz="1800"/>
            </a:lvl3pPr>
            <a:lvl4pPr algn="ctr" indent="0" lvl="3" marL="1371600">
              <a:buNone/>
              <a:defRPr dirty="0" lang="en-US" sz="1600"/>
            </a:lvl4pPr>
            <a:lvl5pPr algn="ctr" indent="0" lvl="4" marL="1828800">
              <a:buNone/>
              <a:defRPr dirty="0" lang="en-US" sz="1600"/>
            </a:lvl5pPr>
            <a:lvl6pPr algn="ctr" indent="0" lvl="5" marL="2286000">
              <a:buNone/>
              <a:defRPr dirty="0" lang="en-US" sz="1600"/>
            </a:lvl6pPr>
            <a:lvl7pPr algn="ctr" indent="0" lvl="6" marL="2743200">
              <a:buNone/>
              <a:defRPr dirty="0" lang="en-US" sz="1600"/>
            </a:lvl7pPr>
            <a:lvl8pPr algn="ctr" indent="0" lvl="7" marL="3200400">
              <a:buNone/>
              <a:defRPr dirty="0" lang="en-US" sz="1600"/>
            </a:lvl8pPr>
            <a:lvl9pPr algn="ctr" indent="0" lvl="8" marL="3657600">
              <a:buNone/>
              <a:defRPr dirty="0" lang="en-US" sz="1600"/>
            </a:lvl9pPr>
          </a:lstStyle>
          <a:p>
            <a:pPr/>
            <a:r>
              <a:rPr dirty="0" lang="en-US"/>
              <a:t>Click to edit Master subtitle style</a:t>
            </a:r>
            <a:endParaRPr dirty="0" lang="en-US"/>
          </a:p>
        </p:txBody>
      </p:sp>
      <p:pic>
        <p:nvPicPr>
          <p:cNvPr descr="A close up of a logo&#10;&#10;Description automatically generated" id="26" name="Picture 4">
            <a:extLst>
              <a:ext uri="{2AC5B1EB-FFA3-4F58-B886-7C2C7699FB05}">
                <a16:creationId xmlns:a16="http://schemas.microsoft.com/office/drawing/2010/main" id="{9B73520B-7E23-4623-B2E2-417AB8E95987}"/>
              </a:ext>
            </a:extLst>
          </p:cNvPr>
          <p:cNvPicPr>
            <a:picLocks noChangeAspect="true"/>
          </p:cNvPicPr>
          <p:nvPr userDrawn="1"/>
        </p:nvPicPr>
        <p:blipFill>
          <a:blip r:embed="rId6"/>
          <a:stretch>
            <a:fillRect/>
          </a:stretch>
        </p:blipFill>
        <p:spPr>
          <a:xfrm rot="0">
            <a:off x="1993982" y="1446789"/>
            <a:ext cx="1253878" cy="867756"/>
          </a:xfrm>
          <a:prstGeom prst="rect">
            <a:avLst/>
          </a:prstGeom>
          <a:noFill/>
        </p:spPr>
      </p:pic>
      <p:pic>
        <p:nvPicPr>
          <p:cNvPr id="27" name="Picture 7">
            <a:extLst>
              <a:ext uri="{BF5DB878-D99C-41DD-B7EE-676FBE1EB5D3}">
                <a16:creationId xmlns:a16="http://schemas.microsoft.com/office/drawing/2010/main" id="{145B5AB3-48AC-4403-9DC5-4205628BF5E4}"/>
              </a:ext>
            </a:extLst>
          </p:cNvPr>
          <p:cNvPicPr>
            <a:picLocks noChangeAspect="true"/>
          </p:cNvPicPr>
          <p:nvPr userDrawn="1"/>
        </p:nvPicPr>
        <p:blipFill>
          <a:blip r:embed="rId7"/>
          <a:stretch>
            <a:fillRect/>
          </a:stretch>
        </p:blipFill>
        <p:spPr>
          <a:xfrm rot="0">
            <a:off x="1146761" y="1874198"/>
            <a:ext cx="1334010" cy="1392972"/>
          </a:xfrm>
          <a:prstGeom prst="rect">
            <a:avLst/>
          </a:prstGeom>
          <a:noFill/>
        </p:spPr>
      </p:pic>
      <p:sp>
        <p:nvSpPr>
          <p:cNvPr hidden="false" id="28" name="Date Placeholder 1">
            <a:extLst>
              <a:ext uri="{72D37453-9966-42BB-A20D-D5371535F2A2}">
                <a16:creationId xmlns:a16="http://schemas.microsoft.com/office/drawing/2010/main" id="{FF515F3A-D788-4082-95B7-62FB0BDD847C}"/>
              </a:ext>
            </a:extLst>
          </p:cNvPr>
          <p:cNvSpPr>
            <a:spLocks noGrp="true"/>
          </p:cNvSpPr>
          <p:nvPr>
            <p:ph idx="1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9" name="Footer Placeholder 1">
            <a:extLst>
              <a:ext uri="{3FB5C6B0-27BD-45C6-BD58-476E11BC4643}">
                <a16:creationId xmlns:a16="http://schemas.microsoft.com/office/drawing/2010/main" id="{60DCEE8C-C45E-4800-844C-A41350AA579F}"/>
              </a:ext>
            </a:extLst>
          </p:cNvPr>
          <p:cNvSpPr>
            <a:spLocks noGrp="true"/>
          </p:cNvSpPr>
          <p:nvPr>
            <p:ph idx="1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id="30" name="Slide Number Placeholder 7">
            <a:extLst>
              <a:ext uri="{6EF21513-9596-4303-B168-952E80C527BC}">
                <a16:creationId xmlns:a16="http://schemas.microsoft.com/office/drawing/2010/main" id="{729E26D4-2BE6-414C-BC22-4DEA9A5D523B}"/>
              </a:ext>
            </a:extLst>
          </p:cNvPr>
          <p:cNvSpPr>
            <a:spLocks noGrp="true"/>
          </p:cNvSpPr>
          <p:nvPr>
            <p:ph idx="14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200">
                <a:solidFill>
                  <a:schemeClr val="accent2"/>
                </a:solidFill>
              </a:defRPr>
            </a:lvl1pPr>
          </a:lstStyle>
          <a:p>
            <a:pPr/>
            <a:r>
              <a:rPr dirty="0" lang="en-US"/>
              <a:t>&lt;#&gt;</a:t>
            </a:r>
            <a:endParaRPr dirty="0" lang="en-US"/>
          </a:p>
        </p:txBody>
      </p:sp>
    </p:spTree>
    <p:extLst>
      <p:ext uri="{9C9FE672-F197-4E7D-A1DE-24B3A8BFEC1D}">
        <p14:creationId xmlns:p14="http://schemas.microsoft.com/office/powerpoint/2010/main" val="1713440222493"/>
      </p:ext>
    </p:extLst>
  </p:cSld>
  <p:clrMapOvr>
    <a:masterClrMapping/>
  </p:clrMapOvr>
</p:sldLayout>
</file>

<file path=ppt/slideLayouts/slideLayout1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B7C43F17-B121-4340-B9D6-91A490B2AF35}">
                <a16:creationId xmlns:a16="http://schemas.microsoft.com/office/drawing/2010/main" id="{B421D6F8-09EF-4E78-AB52-1159F67FED86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361" l="41147" r="-19370" t="-8214"/>
          <a:stretch>
            <a:fillRect/>
          </a:stretch>
        </p:blipFill>
        <p:spPr>
          <a:xfrm rot="0"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8">
            <a:extLst>
              <a:ext uri="{F3F55F74-0A7B-40FA-A9FE-A9B7719D8BF1}">
                <a16:creationId xmlns:a16="http://schemas.microsoft.com/office/drawing/2010/main" id="{C77D1F0E-1B8E-4893-9064-D2B1CD73E8B6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B1FA5003-4A89-423B-A546-75141B6A469F}">
                <a16:creationId xmlns:a16="http://schemas.microsoft.com/office/drawing/2010/main" id="{1354470D-1B81-4BF4-89DF-9C8BA3B70F72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7886700" cy="610019"/>
          </a:xfrm>
        </p:spPr>
        <p:txBody>
          <a:bodyPr rtlCol="0" tIns="36000"/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5" name="Slide Number Placeholder 6">
            <a:extLst>
              <a:ext uri="{9BB8DD39-701F-4D78-A72D-7D244104E420}">
                <a16:creationId xmlns:a16="http://schemas.microsoft.com/office/drawing/2010/main" id="{BEC9C41C-4B62-4E06-9AF6-74353ADD09D7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/>
        <p:txBody>
          <a:bodyPr rtlCol="0"/>
          <a:lstStyle/>
          <a:p>
            <a:pPr/>
            <a:fld id="{0F0D4C0F-45DB-491A-A2E3-970570C2544E}" type="slidenum"/>
            <a:endParaRPr dirty="0" lang="en-US"/>
          </a:p>
        </p:txBody>
      </p:sp>
      <p:sp>
        <p:nvSpPr>
          <p:cNvPr id="6" name="Text Placeholder 10">
            <a:extLst>
              <a:ext uri="{92B22B8F-CAF2-480B-A652-BE0FCAE181D0}">
                <a16:creationId xmlns:a16="http://schemas.microsoft.com/office/drawing/2010/main" id="{FF87772A-0B58-4632-9614-6AC6D6409E57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28650" y="1345423"/>
            <a:ext cx="3886200" cy="476250"/>
          </a:xfrm>
        </p:spPr>
        <p:txBody>
          <a:bodyPr rtlCol="0"/>
          <a:lstStyle>
            <a:lvl1pPr indent="0" lvl="0" marL="0">
              <a:buNone/>
              <a:defRPr b="1" dirty="0" lang="en-US" sz="16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buNone/>
              <a:defRPr b="1" dirty="0" lang="en-US">
                <a:latin typeface="+mn-lt"/>
              </a:defRPr>
            </a:lvl2pPr>
            <a:lvl3pPr indent="0" lvl="2" marL="914400">
              <a:buNone/>
              <a:defRPr b="1" dirty="0" lang="en-US">
                <a:latin typeface="+mn-lt"/>
              </a:defRPr>
            </a:lvl3pPr>
            <a:lvl4pPr indent="0" lvl="3" marL="1371600">
              <a:buNone/>
              <a:defRPr b="1" dirty="0" lang="en-US">
                <a:latin typeface="+mn-lt"/>
              </a:defRPr>
            </a:lvl4pPr>
            <a:lvl5pPr indent="0" lvl="4" marL="1828800">
              <a:buNone/>
              <a:defRPr b="1" dirty="0" lang="en-US">
                <a:latin typeface="+mn-lt"/>
              </a:defRPr>
            </a:lvl5pPr>
          </a:lstStyle>
          <a:p>
            <a:pPr lvl="0"/>
            <a:r>
              <a:rPr dirty="0" lang="en-US"/>
              <a:t>Subtitle</a:t>
            </a:r>
            <a:endParaRPr dirty="0" lang="en-US"/>
          </a:p>
        </p:txBody>
      </p:sp>
      <p:sp>
        <p:nvSpPr>
          <p:cNvPr id="7" name="Chart Placeholder 5">
            <a:extLst>
              <a:ext uri="{4A826ABE-3A9A-43B6-AB56-001C20A3F455}">
                <a16:creationId xmlns:a16="http://schemas.microsoft.com/office/drawing/2010/main" id="{7C557E87-7B2C-4F23-9021-508F042577FC}"/>
              </a:ext>
            </a:extLst>
          </p:cNvPr>
          <p:cNvSpPr>
            <a:spLocks noGrp="true"/>
          </p:cNvSpPr>
          <p:nvPr>
            <p:ph idx="13" type="chart"/>
          </p:nvPr>
        </p:nvSpPr>
        <p:spPr>
          <a:xfrm rot="0">
            <a:off x="4692253" y="1345406"/>
            <a:ext cx="3823096" cy="3287316"/>
          </a:xfrm>
        </p:spPr>
        <p:txBody>
          <a:bodyPr rtlCol="0"/>
          <a:lstStyle>
            <a:lvl1pPr indent="0" lvl="0" marL="0">
              <a:buNone/>
              <a:defRPr dirty="0" lang="en-US" sz="20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Text Placeholder 4">
            <a:extLst>
              <a:ext uri="{0A3913B4-1DF8-4570-BD7F-5307F6A56D4A}">
                <a16:creationId xmlns:a16="http://schemas.microsoft.com/office/drawing/2010/main" id="{FE0DCC9E-1219-49BF-B99A-6E8FAFEF32DF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628650" y="1952093"/>
            <a:ext cx="3886200" cy="2680628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400"/>
            </a:lvl3pPr>
            <a:lvl4pPr indent="0" lvl="3" marL="1371600">
              <a:buNone/>
              <a:defRPr dirty="0" lang="en-US" sz="1400"/>
            </a:lvl4pPr>
            <a:lvl5pPr indent="0" lvl="4" marL="1828800">
              <a:buNone/>
              <a:defRPr dirty="0" lang="en-US" sz="1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9" name="Date Placeholder 1">
            <a:extLst>
              <a:ext uri="{39CF5470-8DDE-4348-B99B-EB503218CA50}">
                <a16:creationId xmlns:a16="http://schemas.microsoft.com/office/drawing/2010/main" id="{2C39FABF-47A7-4045-9A93-A88EF78DC3DA}"/>
              </a:ext>
            </a:extLst>
          </p:cNvPr>
          <p:cNvSpPr>
            <a:spLocks noGrp="true"/>
          </p:cNvSpPr>
          <p:nvPr>
            <p:ph idx="15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0" name="Footer Placeholder 1">
            <a:extLst>
              <a:ext uri="{270F33BD-3E48-43B3-BF0B-5B3EEC948D97}">
                <a16:creationId xmlns:a16="http://schemas.microsoft.com/office/drawing/2010/main" id="{D53B2D0B-950C-4ABC-9D10-998E1180660A}"/>
              </a:ext>
            </a:extLst>
          </p:cNvPr>
          <p:cNvSpPr>
            <a:spLocks noGrp="true"/>
          </p:cNvSpPr>
          <p:nvPr>
            <p:ph idx="16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30CB8583-F37C-4F00-99B9-9313AB57F8E2}">
        <p14:creationId xmlns:p14="http://schemas.microsoft.com/office/powerpoint/2010/main" val="1713440222496"/>
      </p:ext>
    </p:extLst>
  </p:cSld>
  <p:clrMapOvr>
    <a:masterClrMapping/>
  </p:clrMapOvr>
</p:sldLayout>
</file>

<file path=ppt/slideLayouts/slideLayout1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8F4523AF-57B7-4837-871E-3E511DF5A451}">
                <a16:creationId xmlns:a16="http://schemas.microsoft.com/office/drawing/2010/main" id="{4CA0C101-F6E5-4CD5-8018-9852122E77AF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4999"/>
          </a:blip>
          <a:srcRect b="45361" l="41147" r="-19370" t="-8214"/>
          <a:stretch>
            <a:fillRect/>
          </a:stretch>
        </p:blipFill>
        <p:spPr>
          <a:xfrm rot="0"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>
            <a:extLst>
              <a:ext uri="{8D3094E6-6B34-41B0-A216-8B9240985DEA}">
                <a16:creationId xmlns:a16="http://schemas.microsoft.com/office/drawing/2010/main" id="{46B6CA6C-50E2-4FD7-93C7-681E3637C177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hidden="false" id="4" name="Title 1">
            <a:extLst>
              <a:ext uri="{A3593CBA-FE0B-4C9C-B055-14414A622519}">
                <a16:creationId xmlns:a16="http://schemas.microsoft.com/office/drawing/2010/main" id="{C8DFF0A7-1CFE-4E3B-8916-5CE10848D840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7886700" cy="660432"/>
          </a:xfrm>
        </p:spPr>
        <p:txBody>
          <a:bodyPr rtlCol="0" tIns="36000"/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Meet the Team</a:t>
            </a:r>
            <a:endParaRPr dirty="0" lang="en-US"/>
          </a:p>
        </p:txBody>
      </p:sp>
      <p:sp>
        <p:nvSpPr>
          <p:cNvPr id="5" name="Slide Number Placeholder 5">
            <a:extLst>
              <a:ext uri="{12056D43-79C4-4448-B1DB-AA70F5AFC28B}">
                <a16:creationId xmlns:a16="http://schemas.microsoft.com/office/drawing/2010/main" id="{7492ADC0-0F2B-4428-836E-E7625030867E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D5AD64C3-9C7C-481C-9BEC-F628A4D1B2D7}" type="slidenum"/>
            <a:endParaRPr dirty="0" lang="en-US"/>
          </a:p>
        </p:txBody>
      </p:sp>
      <p:cxnSp>
        <p:nvCxnSpPr>
          <p:cNvPr id="6" name="Straight Connector 9">
            <a:extLst>
              <a:ext uri="{0EF3A3F6-5818-41B2-A127-41747C536467}">
                <a16:creationId xmlns:a16="http://schemas.microsoft.com/office/drawing/2010/main" id="{E32042AF-88E2-47E6-BAB6-0A33E2ED30EA}"/>
              </a:ext>
            </a:extLst>
          </p:cNvPr>
          <p:cNvCxnSpPr/>
          <p:nvPr/>
        </p:nvCxnSpPr>
        <p:spPr>
          <a:xfrm rot="0">
            <a:off x="824753" y="2061721"/>
            <a:ext cx="7690597" cy="0"/>
          </a:xfrm>
          <a:prstGeom prst="line">
            <a:avLst/>
          </a:prstGeom>
          <a:ln w="12700">
            <a:solidFill>
              <a:schemeClr val="accent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>
            <a:extLst>
              <a:ext uri="{7544C1B1-FA4A-4D0F-9CF5-0000997B2DDE}">
                <a16:creationId xmlns:a16="http://schemas.microsoft.com/office/drawing/2010/main" id="{50EF1AF3-A190-4336-BDFE-56BF35838B43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28648" y="2962652"/>
            <a:ext cx="2477552" cy="488156"/>
          </a:xfrm>
        </p:spPr>
        <p:txBody>
          <a:bodyPr anchor="b" rtlCol="0"/>
          <a:lstStyle>
            <a:lvl1pPr algn="ctr"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Text Placeholder 17">
            <a:extLst>
              <a:ext uri="{7BC58328-F12F-4F6D-B8AD-C917D2BA608A}">
                <a16:creationId xmlns:a16="http://schemas.microsoft.com/office/drawing/2010/main" id="{78DB20A5-59C2-406B-9069-655C501513F4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628648" y="3448833"/>
            <a:ext cx="2477552" cy="1180317"/>
          </a:xfrm>
        </p:spPr>
        <p:txBody>
          <a:bodyPr rtlCol="0"/>
          <a:lstStyle>
            <a:lvl1pPr algn="ctr" indent="0" lvl="0" marL="0">
              <a:buNone/>
              <a:defRPr dirty="0" lang="en-US" sz="12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9" name="Picture 11">
            <a:extLst>
              <a:ext uri="{11ECE4BA-75DD-4A0C-95B4-48D7B8ABF8F5}">
                <a16:creationId xmlns:a16="http://schemas.microsoft.com/office/drawing/2010/main" id="{91BDFCD7-0B9B-4C58-B1E5-1D03BD56D96C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565453" y="1797078"/>
            <a:ext cx="476803" cy="529285"/>
          </a:xfrm>
          <a:prstGeom prst="rect">
            <a:avLst/>
          </a:prstGeom>
          <a:noFill/>
        </p:spPr>
      </p:pic>
      <p:sp>
        <p:nvSpPr>
          <p:cNvPr id="10" name="Text Placeholder 17">
            <a:extLst>
              <a:ext uri="{097942DD-29D8-4925-A5AE-B7FBB4AE5F8B}">
                <a16:creationId xmlns:a16="http://schemas.microsoft.com/office/drawing/2010/main" id="{9E759D81-0C92-4C38-A329-D416720A4CB4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3263502" y="2962652"/>
            <a:ext cx="2477552" cy="488156"/>
          </a:xfrm>
        </p:spPr>
        <p:txBody>
          <a:bodyPr anchor="b" rtlCol="0"/>
          <a:lstStyle>
            <a:lvl1pPr algn="ctr"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1" name="Text Placeholder 17">
            <a:extLst>
              <a:ext uri="{9E75E62E-C88A-48B3-9769-98452B77A4F7}">
                <a16:creationId xmlns:a16="http://schemas.microsoft.com/office/drawing/2010/main" id="{9389A11C-8648-4F5A-84D2-754B20FB27C4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3263502" y="3448833"/>
            <a:ext cx="2477552" cy="1180317"/>
          </a:xfrm>
        </p:spPr>
        <p:txBody>
          <a:bodyPr rtlCol="0"/>
          <a:lstStyle>
            <a:lvl1pPr algn="ctr" indent="0" lvl="0" marL="0">
              <a:buNone/>
              <a:defRPr dirty="0" lang="en-US" sz="12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12" name="Picture 27">
            <a:extLst>
              <a:ext uri="{D22E69D0-B4F6-494F-AFD2-02FA371FCA0C}">
                <a16:creationId xmlns:a16="http://schemas.microsoft.com/office/drawing/2010/main" id="{78E8A2E9-266B-49F3-B9F1-5A204143A4A3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3200307" y="1797078"/>
            <a:ext cx="476803" cy="529285"/>
          </a:xfrm>
          <a:prstGeom prst="rect">
            <a:avLst/>
          </a:prstGeom>
          <a:noFill/>
        </p:spPr>
      </p:pic>
      <p:sp>
        <p:nvSpPr>
          <p:cNvPr id="13" name="Text Placeholder 17">
            <a:extLst>
              <a:ext uri="{2FB831DD-242A-4F7C-BFDD-2D90267AFAA3}">
                <a16:creationId xmlns:a16="http://schemas.microsoft.com/office/drawing/2010/main" id="{6D99D491-BE6A-4776-B484-94DC3EDF7413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5884308" y="2962652"/>
            <a:ext cx="2477552" cy="488156"/>
          </a:xfrm>
        </p:spPr>
        <p:txBody>
          <a:bodyPr anchor="b" rtlCol="0"/>
          <a:lstStyle>
            <a:lvl1pPr algn="ctr"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4" name="Text Placeholder 17">
            <a:extLst>
              <a:ext uri="{7A0B30B4-6D33-4932-9811-74BAB98E33C3}">
                <a16:creationId xmlns:a16="http://schemas.microsoft.com/office/drawing/2010/main" id="{783F91AC-27E3-4ECC-B886-BAB55F6E63BB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5884308" y="3448833"/>
            <a:ext cx="2477552" cy="1180317"/>
          </a:xfrm>
        </p:spPr>
        <p:txBody>
          <a:bodyPr rtlCol="0"/>
          <a:lstStyle>
            <a:lvl1pPr algn="ctr" indent="0" lvl="0" marL="0">
              <a:buNone/>
              <a:defRPr dirty="0" lang="en-US" sz="12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15" name="Picture 32">
            <a:extLst>
              <a:ext uri="{BA3B79E8-9E47-45F6-8D8F-987D467C88E5}">
                <a16:creationId xmlns:a16="http://schemas.microsoft.com/office/drawing/2010/main" id="{6A1F7E16-318B-4760-88FF-E13FE86C3D90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5821113" y="1797078"/>
            <a:ext cx="476803" cy="529285"/>
          </a:xfrm>
          <a:prstGeom prst="rect">
            <a:avLst/>
          </a:prstGeom>
          <a:noFill/>
        </p:spPr>
      </p:pic>
      <p:sp>
        <p:nvSpPr>
          <p:cNvPr id="16" name="Picture Placeholder 4">
            <a:extLst>
              <a:ext uri="{90E1EA7A-8B4D-4BE6-B5F1-3D63168BC02C}">
                <a16:creationId xmlns:a16="http://schemas.microsoft.com/office/drawing/2010/main" id="{27F4EFCD-EC94-4A18-96F8-E405B6DD57BA}"/>
              </a:ext>
            </a:extLst>
          </p:cNvPr>
          <p:cNvSpPr>
            <a:spLocks noGrp="true"/>
          </p:cNvSpPr>
          <p:nvPr>
            <p:ph idx="18" type="pic"/>
          </p:nvPr>
        </p:nvSpPr>
        <p:spPr>
          <a:xfrm rot="0">
            <a:off x="1088501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algn="ctr"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Picture Placeholder 4">
            <a:extLst>
              <a:ext uri="{28332F28-338B-4719-8DE2-01575059B7AE}">
                <a16:creationId xmlns:a16="http://schemas.microsoft.com/office/drawing/2010/main" id="{11742FC6-84B5-4329-BE90-695209318FAE}"/>
              </a:ext>
            </a:extLst>
          </p:cNvPr>
          <p:cNvSpPr>
            <a:spLocks noGrp="true"/>
          </p:cNvSpPr>
          <p:nvPr>
            <p:ph idx="19" type="pic"/>
          </p:nvPr>
        </p:nvSpPr>
        <p:spPr>
          <a:xfrm rot="0">
            <a:off x="3729120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algn="ctr"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8" name="Picture Placeholder 4">
            <a:extLst>
              <a:ext uri="{9FAEE4BC-BA36-47EA-8CDF-62F0D349D0E5}">
                <a16:creationId xmlns:a16="http://schemas.microsoft.com/office/drawing/2010/main" id="{9D9FA68E-E3CE-4622-8B95-8D8178D9062D}"/>
              </a:ext>
            </a:extLst>
          </p:cNvPr>
          <p:cNvSpPr>
            <a:spLocks noGrp="true"/>
          </p:cNvSpPr>
          <p:nvPr>
            <p:ph idx="20" type="pic"/>
          </p:nvPr>
        </p:nvSpPr>
        <p:spPr>
          <a:xfrm rot="0">
            <a:off x="6349926" y="1288563"/>
            <a:ext cx="1546315" cy="1546315"/>
          </a:xfrm>
          <a:prstGeom prst="ellipse">
            <a:avLst/>
          </a:prstGeom>
          <a:noFill/>
        </p:spPr>
        <p:txBody>
          <a:bodyPr rtlCol="0"/>
          <a:lstStyle>
            <a:lvl1pPr algn="ctr"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9" name="Date Placeholder 1">
            <a:extLst>
              <a:ext uri="{83F3D9C8-5ED8-4AED-B8C9-79C46BC5AFEA}">
                <a16:creationId xmlns:a16="http://schemas.microsoft.com/office/drawing/2010/main" id="{5F5E2023-045F-4A93-9BC5-6B774C937B43}"/>
              </a:ext>
            </a:extLst>
          </p:cNvPr>
          <p:cNvSpPr>
            <a:spLocks noGrp="true"/>
          </p:cNvSpPr>
          <p:nvPr>
            <p:ph idx="21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0" name="Footer Placeholder 1">
            <a:extLst>
              <a:ext uri="{5E34C1BB-1438-426F-A2EA-691CCAEF74BB}">
                <a16:creationId xmlns:a16="http://schemas.microsoft.com/office/drawing/2010/main" id="{C6366A8D-1C1C-48D8-8443-32DC82C73BDB}"/>
              </a:ext>
            </a:extLst>
          </p:cNvPr>
          <p:cNvSpPr>
            <a:spLocks noGrp="true"/>
          </p:cNvSpPr>
          <p:nvPr>
            <p:ph idx="22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8E094092-BC53-430D-9089-20FCBA7E3930}">
        <p14:creationId xmlns:p14="http://schemas.microsoft.com/office/powerpoint/2010/main" val="1713440222498"/>
      </p:ext>
    </p:extLst>
  </p:cSld>
  <p:clrMapOvr>
    <a:masterClrMapping/>
  </p:clrMapOvr>
</p:sldLayout>
</file>

<file path=ppt/slideLayouts/slideLayout1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898B5CD2-4395-487A-A981-9166BF0EE65D}">
                <a16:creationId xmlns:a16="http://schemas.microsoft.com/office/drawing/2010/main" id="{DA3C5538-FCA0-4210-A22E-6972803E2CA1}"/>
              </a:ext>
            </a:extLst>
          </p:cNvPr>
          <p:cNvSpPr/>
          <p:nvPr userDrawn="1"/>
        </p:nvSpPr>
        <p:spPr>
          <a:xfrm rot="0">
            <a:off x="0" y="0"/>
            <a:ext cx="9144000" cy="16287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3" name="Picture 20">
            <a:extLst>
              <a:ext uri="{C584F819-5473-43F5-8996-3D296C00A43D}">
                <a16:creationId xmlns:a16="http://schemas.microsoft.com/office/drawing/2010/main" id="{36C2234E-537E-4E01-B64B-74402C2F638A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0000"/>
          </a:blip>
          <a:srcRect b="53201" l="43248" r="-20637" t="-15385"/>
          <a:stretch>
            <a:fillRect/>
          </a:stretch>
        </p:blipFill>
        <p:spPr>
          <a:xfrm rot="0">
            <a:off x="0" y="1508736"/>
            <a:ext cx="4973684" cy="363476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80580363-4FEB-49BA-BFDD-574CCC173E41}">
                <a16:creationId xmlns:a16="http://schemas.microsoft.com/office/drawing/2010/main" id="{D1EC395A-392B-415E-8A99-72669F50C4D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3155293" cy="658836"/>
          </a:xfrm>
        </p:spPr>
        <p:txBody>
          <a:bodyPr rtlCol="0" tIns="36000"/>
          <a:lstStyle>
            <a:lvl1pPr lvl="0">
              <a:defRPr b="0" dirty="0" lang="en-US">
                <a:solidFill>
                  <a:schemeClr val="bg1"/>
                </a:solidFill>
                <a:latin typeface="Bungee"/>
              </a:defRPr>
            </a:lvl1pPr>
          </a:lstStyle>
          <a:p>
            <a:pPr/>
            <a:r>
              <a:rPr dirty="0" lang="en-US"/>
              <a:t>Storyboard</a:t>
            </a:r>
            <a:endParaRPr dirty="0" lang="en-US"/>
          </a:p>
        </p:txBody>
      </p:sp>
      <p:sp>
        <p:nvSpPr>
          <p:cNvPr id="5" name="Slide Number Placeholder 5">
            <a:extLst>
              <a:ext uri="{28EC32BD-DE72-4BA2-A0BB-36ACB11C8324}">
                <a16:creationId xmlns:a16="http://schemas.microsoft.com/office/drawing/2010/main" id="{3C29FBDB-767C-4339-B3A7-2A841DA5381D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807DAA06-4A9F-4573-A05D-03D6111C8BF1}" type="slidenum"/>
            <a:endParaRPr dirty="0" lang="en-US"/>
          </a:p>
        </p:txBody>
      </p:sp>
      <p:pic>
        <p:nvPicPr>
          <p:cNvPr id="6" name="Picture 34">
            <a:extLst>
              <a:ext uri="{608AEA05-118C-4F78-8B14-ED2B08EA21CE}">
                <a16:creationId xmlns:a16="http://schemas.microsoft.com/office/drawing/2010/main" id="{F905B9DF-A304-434C-988F-4FE988C7C22E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50000" l="29920" r="-8150" t="21831"/>
          <a:stretch>
            <a:fillRect/>
          </a:stretch>
        </p:blipFill>
        <p:spPr>
          <a:xfrm flipH="true" rot="0">
            <a:off x="4170314" y="0"/>
            <a:ext cx="4973684" cy="1628775"/>
          </a:xfrm>
          <a:prstGeom prst="rect">
            <a:avLst/>
          </a:prstGeom>
          <a:noFill/>
        </p:spPr>
      </p:pic>
      <p:sp>
        <p:nvSpPr>
          <p:cNvPr id="7" name="Text Placeholder 4">
            <a:extLst>
              <a:ext uri="{4E426D57-7960-4A3F-A676-F95E16B54BA4}">
                <a16:creationId xmlns:a16="http://schemas.microsoft.com/office/drawing/2010/main" id="{3FFA9E86-7214-4C88-BC4E-61745D53A29A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3873558" y="581566"/>
            <a:ext cx="4641791" cy="658836"/>
          </a:xfrm>
        </p:spPr>
        <p:txBody>
          <a:bodyPr rtlCol="0"/>
          <a:lstStyle>
            <a:lvl1pPr indent="0" lvl="0" marL="0"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20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0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0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0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8" name="Picture Placeholder 4">
            <a:extLst>
              <a:ext uri="{D728F0D5-CCA7-4B5F-8764-11D312FEABE3}">
                <a16:creationId xmlns:a16="http://schemas.microsoft.com/office/drawing/2010/main" id="{38555448-CD12-4A16-B14A-8C8538F9798B}"/>
              </a:ext>
            </a:extLst>
          </p:cNvPr>
          <p:cNvSpPr>
            <a:spLocks noGrp="true"/>
          </p:cNvSpPr>
          <p:nvPr>
            <p:ph idx="13" type="pic"/>
          </p:nvPr>
        </p:nvSpPr>
        <p:spPr>
          <a:xfrm rot="0">
            <a:off x="628650" y="1771650"/>
            <a:ext cx="3155156" cy="2857500"/>
          </a:xfrm>
          <a:noFill/>
        </p:spPr>
        <p:txBody>
          <a:bodyPr anchor="ctr" rtlCol="0"/>
          <a:lstStyle>
            <a:lvl1pPr algn="ctr"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9" name="Picture Placeholder 4">
            <a:extLst>
              <a:ext uri="{45572234-D6E4-4194-A185-8E6429A4910C}">
                <a16:creationId xmlns:a16="http://schemas.microsoft.com/office/drawing/2010/main" id="{F7C01A7D-D738-4918-99B9-7576C6746E51}"/>
              </a:ext>
            </a:extLst>
          </p:cNvPr>
          <p:cNvSpPr>
            <a:spLocks noGrp="true"/>
          </p:cNvSpPr>
          <p:nvPr>
            <p:ph idx="14" type="pic"/>
          </p:nvPr>
        </p:nvSpPr>
        <p:spPr>
          <a:xfrm rot="0">
            <a:off x="4024755" y="1771650"/>
            <a:ext cx="4490593" cy="1362570"/>
          </a:xfrm>
          <a:noFill/>
        </p:spPr>
        <p:txBody>
          <a:bodyPr anchor="ctr" rtlCol="0"/>
          <a:lstStyle>
            <a:lvl1pPr algn="ctr"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0" name="Picture Placeholder 4">
            <a:extLst>
              <a:ext uri="{27DC9ED7-2C99-443F-8A89-29E1CDA5E2AE}">
                <a16:creationId xmlns:a16="http://schemas.microsoft.com/office/drawing/2010/main" id="{C14B5CB7-F8AB-4401-8CEA-656F2954DA74}"/>
              </a:ext>
            </a:extLst>
          </p:cNvPr>
          <p:cNvSpPr>
            <a:spLocks noGrp="true"/>
          </p:cNvSpPr>
          <p:nvPr>
            <p:ph idx="15" type="pic"/>
          </p:nvPr>
        </p:nvSpPr>
        <p:spPr>
          <a:xfrm rot="0">
            <a:off x="4024755" y="3275937"/>
            <a:ext cx="4490593" cy="1362570"/>
          </a:xfrm>
          <a:noFill/>
        </p:spPr>
        <p:txBody>
          <a:bodyPr anchor="ctr" rtlCol="0"/>
          <a:lstStyle>
            <a:lvl1pPr algn="ctr"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1" name="Date Placeholder 1">
            <a:extLst>
              <a:ext uri="{C7796045-B9FA-4733-B31E-228BF15A47F5}">
                <a16:creationId xmlns:a16="http://schemas.microsoft.com/office/drawing/2010/main" id="{5CBE03B1-F2F6-4193-BEB6-4755FF408E7C}"/>
              </a:ext>
            </a:extLst>
          </p:cNvPr>
          <p:cNvSpPr>
            <a:spLocks noGrp="true"/>
          </p:cNvSpPr>
          <p:nvPr>
            <p:ph idx="16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2" name="Footer Placeholder 1">
            <a:extLst>
              <a:ext uri="{2D830584-20E2-40EB-8325-94B08DA07EF0}">
                <a16:creationId xmlns:a16="http://schemas.microsoft.com/office/drawing/2010/main" id="{4A5D949E-CEED-45C0-B255-99481D2BD6AF}"/>
              </a:ext>
            </a:extLst>
          </p:cNvPr>
          <p:cNvSpPr>
            <a:spLocks noGrp="true"/>
          </p:cNvSpPr>
          <p:nvPr>
            <p:ph idx="17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4AB9CAEE-9217-4028-976A-EED52EE03E90}">
        <p14:creationId xmlns:p14="http://schemas.microsoft.com/office/powerpoint/2010/main" val="1713440222501"/>
      </p:ext>
    </p:extLst>
  </p:cSld>
  <p:clrMapOvr>
    <a:masterClrMapping/>
  </p:clrMapOvr>
</p:sldLayout>
</file>

<file path=ppt/slideLayouts/slideLayout1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49587599-3753-4AB9-8495-0DF7C34A4A66}">
                <a16:creationId xmlns:a16="http://schemas.microsoft.com/office/drawing/2010/main" id="{F3404CF8-D06B-430B-81F6-A9BDFE6D71D2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4999"/>
          </a:blip>
          <a:srcRect b="45361" l="41147" r="-19370" t="-8214"/>
          <a:stretch>
            <a:fillRect/>
          </a:stretch>
        </p:blipFill>
        <p:spPr>
          <a:xfrm rot="0"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>
            <a:extLst>
              <a:ext uri="{F13E96F8-93E3-4BA1-AE70-91FA74E56336}">
                <a16:creationId xmlns:a16="http://schemas.microsoft.com/office/drawing/2010/main" id="{B640534B-45AF-4E8A-9AA2-03C8A4FCE5E8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hidden="false" id="4" name="Title 1">
            <a:extLst>
              <a:ext uri="{7E2DB4FB-9CB9-4E29-9197-0DE99D798EED}">
                <a16:creationId xmlns:a16="http://schemas.microsoft.com/office/drawing/2010/main" id="{A16E641F-1A6E-4697-B424-947B8C8C14D4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2949437" cy="669385"/>
          </a:xfrm>
        </p:spPr>
        <p:txBody>
          <a:bodyPr rtlCol="0" tIns="36000"/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Timeline</a:t>
            </a:r>
            <a:endParaRPr dirty="0" lang="en-US"/>
          </a:p>
        </p:txBody>
      </p:sp>
      <p:sp>
        <p:nvSpPr>
          <p:cNvPr id="5" name="Slide Number Placeholder 5">
            <a:extLst>
              <a:ext uri="{776B38AB-34D6-4A47-B9E5-21386B9A4F3B}">
                <a16:creationId xmlns:a16="http://schemas.microsoft.com/office/drawing/2010/main" id="{3826B604-3648-4D21-B405-932E6B89C52D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0605E4C2-F8EA-43E5-8BB2-4E2C0D563444}" type="slidenum"/>
            <a:endParaRPr dirty="0" lang="en-US"/>
          </a:p>
        </p:txBody>
      </p:sp>
      <p:cxnSp>
        <p:nvCxnSpPr>
          <p:cNvPr id="6" name="Straight Connector 9">
            <a:extLst>
              <a:ext uri="{4CD0C7B5-59E9-40AA-9756-C51C6EB7A42C}">
                <a16:creationId xmlns:a16="http://schemas.microsoft.com/office/drawing/2010/main" id="{DE6891F7-5B59-4ABB-99DC-493B1FEE3C27}"/>
              </a:ext>
            </a:extLst>
          </p:cNvPr>
          <p:cNvCxnSpPr/>
          <p:nvPr/>
        </p:nvCxnSpPr>
        <p:spPr>
          <a:xfrm rot="0">
            <a:off x="1292719" y="2738076"/>
            <a:ext cx="7222630" cy="0"/>
          </a:xfrm>
          <a:prstGeom prst="line">
            <a:avLst/>
          </a:prstGeom>
          <a:ln w="12700">
            <a:solidFill>
              <a:schemeClr val="accent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>
            <a:extLst>
              <a:ext uri="{4CE3F9E0-6104-4884-B630-11A71D1C62CC}">
                <a16:creationId xmlns:a16="http://schemas.microsoft.com/office/drawing/2010/main" id="{11E58012-B6FA-43C0-94A8-02A781921F20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28650" y="2978071"/>
            <a:ext cx="1445248" cy="342294"/>
          </a:xfrm>
        </p:spPr>
        <p:txBody>
          <a:bodyPr anchor="b" rtlCol="0"/>
          <a:lstStyle>
            <a:lvl1pPr algn="ctr" indent="0" lvl="0" marL="0">
              <a:buNone/>
              <a:defRPr dirty="0" lang="en-US" sz="14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Text Placeholder 17">
            <a:extLst>
              <a:ext uri="{59A09DEC-B74C-4C16-94C6-D8DEF0F018C0}">
                <a16:creationId xmlns:a16="http://schemas.microsoft.com/office/drawing/2010/main" id="{C059CC7E-C42F-460E-B01D-6E4FE2792512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628650" y="3358181"/>
            <a:ext cx="1445248" cy="1256008"/>
          </a:xfrm>
        </p:spPr>
        <p:txBody>
          <a:bodyPr rtlCol="0"/>
          <a:lstStyle>
            <a:lvl1pPr algn="ctr"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9" name="Picture 11">
            <a:extLst>
              <a:ext uri="{3ECCABDF-FC49-42BF-9CB9-D5CE0749596C}">
                <a16:creationId xmlns:a16="http://schemas.microsoft.com/office/drawing/2010/main" id="{7D917985-C00F-4D81-82F7-BDB7B66DFB47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1173611" y="2552211"/>
            <a:ext cx="355324" cy="394434"/>
          </a:xfrm>
          <a:prstGeom prst="rect">
            <a:avLst/>
          </a:prstGeom>
          <a:noFill/>
        </p:spPr>
      </p:pic>
      <p:sp>
        <p:nvSpPr>
          <p:cNvPr id="10" name="Text Placeholder 4">
            <a:extLst>
              <a:ext uri="{C7C563AB-CBC2-4C6C-81CC-680182782832}">
                <a16:creationId xmlns:a16="http://schemas.microsoft.com/office/drawing/2010/main" id="{F49CA5CF-F39F-48F5-9A8E-5405CC909148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3664034" y="581565"/>
            <a:ext cx="4851316" cy="669386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2000"/>
            </a:lvl2pPr>
            <a:lvl3pPr indent="0" lvl="2" marL="914400">
              <a:buNone/>
              <a:defRPr dirty="0" lang="en-US" sz="20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grpSp>
        <p:nvGrpSpPr>
          <p:cNvPr id="11" name="Group 8">
            <a:extLst>
              <a:ext uri="{384EBEA0-4E49-41C5-B68F-EF7C4725CAA1}">
                <a16:creationId xmlns:a16="http://schemas.microsoft.com/office/drawing/2010/main" id="{4DE7AD71-9AC2-4471-9440-B48B27249C4B}"/>
              </a:ext>
            </a:extLst>
          </p:cNvPr>
          <p:cNvGrpSpPr/>
          <p:nvPr/>
        </p:nvGrpSpPr>
        <p:grpSpPr>
          <a:xfrm rot="0">
            <a:off x="1043181" y="1629209"/>
            <a:ext cx="616184" cy="998645"/>
            <a:chOff x="700583" y="2248802"/>
            <a:chExt cx="728207" cy="1180197"/>
          </a:xfrm>
        </p:grpSpPr>
        <p:cxnSp>
          <p:nvCxnSpPr>
            <p:cNvPr id="12" name="Straight Connector 3">
              <a:extLst>
                <a:ext uri="{FF808AE5-1AE1-4CE0-A122-E538AD8ADED1}">
                  <a16:creationId xmlns:a16="http://schemas.microsoft.com/office/drawing/2010/main" id="{5E118D56-B41C-4DAE-8E54-ABB3C034D79B}"/>
                </a:ext>
              </a:extLst>
            </p:cNvPr>
            <p:cNvCxnSpPr/>
            <p:nvPr/>
          </p:nvCxnSpPr>
          <p:spPr>
            <a:xfrm flipV="true" rot="0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4">
              <a:extLst>
                <a:ext uri="{553C38F1-FFCA-422B-BF7D-30449D06854D}">
                  <a16:creationId xmlns:a16="http://schemas.microsoft.com/office/drawing/2010/main" id="{B4BF2E7D-824B-4DE7-97CD-FC0CF4D4FDDC}"/>
                </a:ext>
              </a:extLst>
            </p:cNvPr>
            <p:cNvSpPr/>
            <p:nvPr userDrawn="1"/>
          </p:nvSpPr>
          <p:spPr>
            <a:xfrm rot="0"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4" name="Picture Placeholder 13">
            <a:extLst>
              <a:ext uri="{4BF14DA8-0A8F-4257-B105-3F03A0348F92}">
                <a16:creationId xmlns:a16="http://schemas.microsoft.com/office/drawing/2010/main" id="{FE171C89-3B9C-48AB-9F24-237421BE5323}"/>
              </a:ext>
            </a:extLst>
          </p:cNvPr>
          <p:cNvSpPr>
            <a:spLocks noGrp="true"/>
          </p:cNvSpPr>
          <p:nvPr>
            <p:ph idx="15" type="pic"/>
          </p:nvPr>
        </p:nvSpPr>
        <p:spPr>
          <a:xfrm rot="0">
            <a:off x="1042902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5" name="Text Placeholder 17">
            <a:extLst>
              <a:ext uri="{C3506E40-98E1-40D0-8BF0-F68585C32006}">
                <a16:creationId xmlns:a16="http://schemas.microsoft.com/office/drawing/2010/main" id="{FF35D124-9E0E-4C48-A8BC-9B72F1E38352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2242180" y="2978071"/>
            <a:ext cx="1445248" cy="342294"/>
          </a:xfrm>
        </p:spPr>
        <p:txBody>
          <a:bodyPr anchor="b" rtlCol="0"/>
          <a:lstStyle>
            <a:lvl1pPr algn="ctr" indent="0" lvl="0" marL="0">
              <a:buNone/>
              <a:defRPr dirty="0" lang="en-US" sz="14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6" name="Text Placeholder 17">
            <a:extLst>
              <a:ext uri="{C3F91724-7CA9-4D03-B0CC-A29CE415F811}">
                <a16:creationId xmlns:a16="http://schemas.microsoft.com/office/drawing/2010/main" id="{C705D068-9DDC-4412-B178-1AC85EC56B2B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2242180" y="3358181"/>
            <a:ext cx="1445248" cy="1256008"/>
          </a:xfrm>
        </p:spPr>
        <p:txBody>
          <a:bodyPr rtlCol="0"/>
          <a:lstStyle>
            <a:lvl1pPr algn="ctr"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17" name="Picture 61">
            <a:extLst>
              <a:ext uri="{FA32C505-F193-4CC6-BC85-60072BD8DE8E}">
                <a16:creationId xmlns:a16="http://schemas.microsoft.com/office/drawing/2010/main" id="{98E7F5A3-8666-4F50-AF68-91804403B4B0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2787142" y="2552211"/>
            <a:ext cx="355324" cy="394434"/>
          </a:xfrm>
          <a:prstGeom prst="rect">
            <a:avLst/>
          </a:prstGeom>
          <a:noFill/>
        </p:spPr>
      </p:pic>
      <p:grpSp>
        <p:nvGrpSpPr>
          <p:cNvPr id="18" name="Group 62">
            <a:extLst>
              <a:ext uri="{38C12D57-B926-44B5-81FA-50755760F6A0}">
                <a16:creationId xmlns:a16="http://schemas.microsoft.com/office/drawing/2010/main" id="{DD0ABBFE-F836-418E-AE0C-431E35EEAB0F}"/>
              </a:ext>
            </a:extLst>
          </p:cNvPr>
          <p:cNvGrpSpPr/>
          <p:nvPr/>
        </p:nvGrpSpPr>
        <p:grpSpPr>
          <a:xfrm rot="0">
            <a:off x="2656712" y="1629209"/>
            <a:ext cx="616184" cy="998645"/>
            <a:chOff x="700583" y="2248802"/>
            <a:chExt cx="728207" cy="1180197"/>
          </a:xfrm>
        </p:grpSpPr>
        <p:cxnSp>
          <p:nvCxnSpPr>
            <p:cNvPr id="19" name="Straight Connector 63">
              <a:extLst>
                <a:ext uri="{A905CD92-7AED-4885-83E1-90AF6052E1EB}">
                  <a16:creationId xmlns:a16="http://schemas.microsoft.com/office/drawing/2010/main" id="{5390CFA4-4EC4-497D-9307-23AC31B47F89}"/>
                </a:ext>
              </a:extLst>
            </p:cNvPr>
            <p:cNvCxnSpPr/>
            <p:nvPr/>
          </p:nvCxnSpPr>
          <p:spPr>
            <a:xfrm flipV="true" rot="0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64">
              <a:extLst>
                <a:ext uri="{4D25C9C6-2A4A-4A54-92FF-6EDB6DAEB2B0}">
                  <a16:creationId xmlns:a16="http://schemas.microsoft.com/office/drawing/2010/main" id="{D787C156-DC3D-4E5A-B4FF-3A276DC11042}"/>
                </a:ext>
              </a:extLst>
            </p:cNvPr>
            <p:cNvSpPr/>
            <p:nvPr userDrawn="1"/>
          </p:nvSpPr>
          <p:spPr>
            <a:xfrm rot="0"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1" name="Picture Placeholder 13">
            <a:extLst>
              <a:ext uri="{84A05B3D-4D80-4927-99FF-10738431B2F7}">
                <a16:creationId xmlns:a16="http://schemas.microsoft.com/office/drawing/2010/main" id="{F8BB77E2-9D2F-41F1-AB7C-6E62576E64EA}"/>
              </a:ext>
            </a:extLst>
          </p:cNvPr>
          <p:cNvSpPr>
            <a:spLocks noGrp="true"/>
          </p:cNvSpPr>
          <p:nvPr>
            <p:ph idx="18" type="pic"/>
          </p:nvPr>
        </p:nvSpPr>
        <p:spPr>
          <a:xfrm rot="0">
            <a:off x="2656433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2" name="Text Placeholder 17">
            <a:extLst>
              <a:ext uri="{25C44F36-2BDC-4CD5-BEB5-E2F6E1E5E9D3}">
                <a16:creationId xmlns:a16="http://schemas.microsoft.com/office/drawing/2010/main" id="{8F73176F-8294-4889-A5AA-82C57B630468}"/>
              </a:ext>
            </a:extLst>
          </p:cNvPr>
          <p:cNvSpPr>
            <a:spLocks noGrp="true"/>
          </p:cNvSpPr>
          <p:nvPr>
            <p:ph idx="19" type="body"/>
          </p:nvPr>
        </p:nvSpPr>
        <p:spPr>
          <a:xfrm rot="0">
            <a:off x="3828984" y="2978071"/>
            <a:ext cx="1445248" cy="342294"/>
          </a:xfrm>
        </p:spPr>
        <p:txBody>
          <a:bodyPr anchor="b" rtlCol="0"/>
          <a:lstStyle>
            <a:lvl1pPr algn="ctr" indent="0" lvl="0" marL="0">
              <a:buNone/>
              <a:defRPr dirty="0" lang="en-US" sz="14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23" name="Text Placeholder 17">
            <a:extLst>
              <a:ext uri="{E74633E0-1D26-478B-972B-49383145D736}">
                <a16:creationId xmlns:a16="http://schemas.microsoft.com/office/drawing/2010/main" id="{BAF8A474-75AA-4B8B-A5B5-24CA99D2C43D}"/>
              </a:ext>
            </a:extLst>
          </p:cNvPr>
          <p:cNvSpPr>
            <a:spLocks noGrp="true"/>
          </p:cNvSpPr>
          <p:nvPr>
            <p:ph idx="20" type="body"/>
          </p:nvPr>
        </p:nvSpPr>
        <p:spPr>
          <a:xfrm rot="0">
            <a:off x="3828984" y="3358181"/>
            <a:ext cx="1445248" cy="1256008"/>
          </a:xfrm>
        </p:spPr>
        <p:txBody>
          <a:bodyPr rtlCol="0"/>
          <a:lstStyle>
            <a:lvl1pPr algn="ctr"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24" name="Picture 68">
            <a:extLst>
              <a:ext uri="{F9F8134D-B092-4809-9B1C-51A6BF75BCDC}">
                <a16:creationId xmlns:a16="http://schemas.microsoft.com/office/drawing/2010/main" id="{12E9243F-66E7-4101-B793-BD1437CE2BEC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4373946" y="2552211"/>
            <a:ext cx="355324" cy="394434"/>
          </a:xfrm>
          <a:prstGeom prst="rect">
            <a:avLst/>
          </a:prstGeom>
          <a:noFill/>
        </p:spPr>
      </p:pic>
      <p:grpSp>
        <p:nvGrpSpPr>
          <p:cNvPr id="25" name="Group 69">
            <a:extLst>
              <a:ext uri="{8FB1C7D4-81D2-4819-8E09-26B7968A9E46}">
                <a16:creationId xmlns:a16="http://schemas.microsoft.com/office/drawing/2010/main" id="{EA8AEE1E-E8BF-4B92-94BE-C78F74C52510}"/>
              </a:ext>
            </a:extLst>
          </p:cNvPr>
          <p:cNvGrpSpPr/>
          <p:nvPr/>
        </p:nvGrpSpPr>
        <p:grpSpPr>
          <a:xfrm rot="0">
            <a:off x="4243517" y="1629209"/>
            <a:ext cx="616184" cy="998645"/>
            <a:chOff x="700583" y="2248802"/>
            <a:chExt cx="728207" cy="1180197"/>
          </a:xfrm>
        </p:grpSpPr>
        <p:cxnSp>
          <p:nvCxnSpPr>
            <p:cNvPr id="26" name="Straight Connector 70">
              <a:extLst>
                <a:ext uri="{48AA71C2-20BC-4DA8-BDF3-F400CCA27873}">
                  <a16:creationId xmlns:a16="http://schemas.microsoft.com/office/drawing/2010/main" id="{C21EAF0C-70FD-404B-BE3E-5D044574D23F}"/>
                </a:ext>
              </a:extLst>
            </p:cNvPr>
            <p:cNvCxnSpPr/>
            <p:nvPr/>
          </p:nvCxnSpPr>
          <p:spPr>
            <a:xfrm flipV="true" rot="0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71">
              <a:extLst>
                <a:ext uri="{A9802FDD-0BD3-4874-89E1-229C19565883}">
                  <a16:creationId xmlns:a16="http://schemas.microsoft.com/office/drawing/2010/main" id="{ACCB1E0F-6EE4-4CBE-AB81-E25D669595C0}"/>
                </a:ext>
              </a:extLst>
            </p:cNvPr>
            <p:cNvSpPr/>
            <p:nvPr userDrawn="1"/>
          </p:nvSpPr>
          <p:spPr>
            <a:xfrm rot="0"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28" name="Picture Placeholder 13">
            <a:extLst>
              <a:ext uri="{8ED3EB76-0132-46E9-B766-525FC402DB87}">
                <a16:creationId xmlns:a16="http://schemas.microsoft.com/office/drawing/2010/main" id="{85C3E471-E65A-4AF0-BFE1-B535174C3AEB}"/>
              </a:ext>
            </a:extLst>
          </p:cNvPr>
          <p:cNvSpPr>
            <a:spLocks noGrp="true"/>
          </p:cNvSpPr>
          <p:nvPr>
            <p:ph idx="21" type="pic"/>
          </p:nvPr>
        </p:nvSpPr>
        <p:spPr>
          <a:xfrm rot="0">
            <a:off x="4243237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9" name="Text Placeholder 17">
            <a:extLst>
              <a:ext uri="{3F41946C-03FD-4C1B-977B-753D7D343AF5}">
                <a16:creationId xmlns:a16="http://schemas.microsoft.com/office/drawing/2010/main" id="{10CF839A-8FB9-42D8-AE1C-66D29EF3FE7E}"/>
              </a:ext>
            </a:extLst>
          </p:cNvPr>
          <p:cNvSpPr>
            <a:spLocks noGrp="true"/>
          </p:cNvSpPr>
          <p:nvPr>
            <p:ph idx="22" type="body"/>
          </p:nvPr>
        </p:nvSpPr>
        <p:spPr>
          <a:xfrm rot="0">
            <a:off x="5423799" y="2978071"/>
            <a:ext cx="1445248" cy="342294"/>
          </a:xfrm>
        </p:spPr>
        <p:txBody>
          <a:bodyPr anchor="b" rtlCol="0"/>
          <a:lstStyle>
            <a:lvl1pPr algn="ctr" indent="0" lvl="0" marL="0">
              <a:buNone/>
              <a:defRPr dirty="0" lang="en-US" sz="14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30" name="Text Placeholder 17">
            <a:extLst>
              <a:ext uri="{DBBFD914-8988-4C3F-8DAF-31CD7C4FF739}">
                <a16:creationId xmlns:a16="http://schemas.microsoft.com/office/drawing/2010/main" id="{F47A05D9-8CDF-4F5F-B750-695D5D6EBAA6}"/>
              </a:ext>
            </a:extLst>
          </p:cNvPr>
          <p:cNvSpPr>
            <a:spLocks noGrp="true"/>
          </p:cNvSpPr>
          <p:nvPr>
            <p:ph idx="23" type="body"/>
          </p:nvPr>
        </p:nvSpPr>
        <p:spPr>
          <a:xfrm rot="0">
            <a:off x="5423799" y="3358181"/>
            <a:ext cx="1445248" cy="1256008"/>
          </a:xfrm>
        </p:spPr>
        <p:txBody>
          <a:bodyPr rtlCol="0"/>
          <a:lstStyle>
            <a:lvl1pPr algn="ctr"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31" name="Picture 75">
            <a:extLst>
              <a:ext uri="{DBC32960-7154-4C9C-8820-692D3CC6882A}">
                <a16:creationId xmlns:a16="http://schemas.microsoft.com/office/drawing/2010/main" id="{37A4E2D8-8685-44ED-834F-D4F103D8310F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5968762" y="2552211"/>
            <a:ext cx="355324" cy="394434"/>
          </a:xfrm>
          <a:prstGeom prst="rect">
            <a:avLst/>
          </a:prstGeom>
          <a:noFill/>
        </p:spPr>
      </p:pic>
      <p:grpSp>
        <p:nvGrpSpPr>
          <p:cNvPr id="32" name="Group 76">
            <a:extLst>
              <a:ext uri="{F36286D8-6843-4E00-B479-2A77444D0810}">
                <a16:creationId xmlns:a16="http://schemas.microsoft.com/office/drawing/2010/main" id="{F8B11B4A-4385-4441-A512-0D37C9B43A14}"/>
              </a:ext>
            </a:extLst>
          </p:cNvPr>
          <p:cNvGrpSpPr/>
          <p:nvPr/>
        </p:nvGrpSpPr>
        <p:grpSpPr>
          <a:xfrm rot="0">
            <a:off x="5838331" y="1629209"/>
            <a:ext cx="616184" cy="998645"/>
            <a:chOff x="700583" y="2248802"/>
            <a:chExt cx="728207" cy="1180197"/>
          </a:xfrm>
        </p:grpSpPr>
        <p:cxnSp>
          <p:nvCxnSpPr>
            <p:cNvPr id="33" name="Straight Connector 77">
              <a:extLst>
                <a:ext uri="{46427960-F8F3-4021-A662-B6E5E2CC4446}">
                  <a16:creationId xmlns:a16="http://schemas.microsoft.com/office/drawing/2010/main" id="{2D259ED8-7A32-49EE-8D98-F09038F66E4D}"/>
                </a:ext>
              </a:extLst>
            </p:cNvPr>
            <p:cNvCxnSpPr/>
            <p:nvPr/>
          </p:nvCxnSpPr>
          <p:spPr>
            <a:xfrm flipV="true" rot="0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78">
              <a:extLst>
                <a:ext uri="{7EEBA800-69A6-4101-984D-CB705ECEF168}">
                  <a16:creationId xmlns:a16="http://schemas.microsoft.com/office/drawing/2010/main" id="{059EA4AC-E09D-49DE-92EA-E5C54774E5FF}"/>
                </a:ext>
              </a:extLst>
            </p:cNvPr>
            <p:cNvSpPr/>
            <p:nvPr userDrawn="1"/>
          </p:nvSpPr>
          <p:spPr>
            <a:xfrm rot="0"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35" name="Picture Placeholder 13">
            <a:extLst>
              <a:ext uri="{D6D81B80-172A-40EB-B3DE-5FA02A23046A}">
                <a16:creationId xmlns:a16="http://schemas.microsoft.com/office/drawing/2010/main" id="{1C6867DB-5E43-4C52-923E-09638A8C3E9D}"/>
              </a:ext>
            </a:extLst>
          </p:cNvPr>
          <p:cNvSpPr>
            <a:spLocks noGrp="true"/>
          </p:cNvSpPr>
          <p:nvPr>
            <p:ph idx="24" type="pic"/>
          </p:nvPr>
        </p:nvSpPr>
        <p:spPr>
          <a:xfrm rot="0">
            <a:off x="5838052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6" name="Text Placeholder 17">
            <a:extLst>
              <a:ext uri="{20BB2E45-E33A-4D0E-A740-4DD2228077B5}">
                <a16:creationId xmlns:a16="http://schemas.microsoft.com/office/drawing/2010/main" id="{D86BE06F-EC51-47D8-A84E-13CF73FC1286}"/>
              </a:ext>
            </a:extLst>
          </p:cNvPr>
          <p:cNvSpPr>
            <a:spLocks noGrp="true"/>
          </p:cNvSpPr>
          <p:nvPr>
            <p:ph idx="25" type="body"/>
          </p:nvPr>
        </p:nvSpPr>
        <p:spPr>
          <a:xfrm rot="0">
            <a:off x="7062172" y="2978071"/>
            <a:ext cx="1445248" cy="342294"/>
          </a:xfrm>
        </p:spPr>
        <p:txBody>
          <a:bodyPr anchor="b" rtlCol="0"/>
          <a:lstStyle>
            <a:lvl1pPr algn="ctr" indent="0" lvl="0" marL="0">
              <a:buNone/>
              <a:defRPr dirty="0" lang="en-US" sz="14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37" name="Text Placeholder 17">
            <a:extLst>
              <a:ext uri="{B453ECEE-62B8-44B7-8A48-B9E38EE585EC}">
                <a16:creationId xmlns:a16="http://schemas.microsoft.com/office/drawing/2010/main" id="{11CC86B8-9E66-4260-883B-668A68C95239}"/>
              </a:ext>
            </a:extLst>
          </p:cNvPr>
          <p:cNvSpPr>
            <a:spLocks noGrp="true"/>
          </p:cNvSpPr>
          <p:nvPr>
            <p:ph idx="26" type="body"/>
          </p:nvPr>
        </p:nvSpPr>
        <p:spPr>
          <a:xfrm rot="0">
            <a:off x="7062172" y="3358181"/>
            <a:ext cx="1445248" cy="1256008"/>
          </a:xfrm>
        </p:spPr>
        <p:txBody>
          <a:bodyPr rtlCol="0"/>
          <a:lstStyle>
            <a:lvl1pPr algn="ctr"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pic>
        <p:nvPicPr>
          <p:cNvPr descr="A close up of a logo&#10;&#10;Description automatically generated" id="38" name="Picture 82">
            <a:extLst>
              <a:ext uri="{53E43267-5D3F-44FE-BAC2-8C78725906FB}">
                <a16:creationId xmlns:a16="http://schemas.microsoft.com/office/drawing/2010/main" id="{51391CDD-7AA1-4751-A73B-700ED1215E9B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7607134" y="2552211"/>
            <a:ext cx="355324" cy="394434"/>
          </a:xfrm>
          <a:prstGeom prst="rect">
            <a:avLst/>
          </a:prstGeom>
          <a:noFill/>
        </p:spPr>
      </p:pic>
      <p:grpSp>
        <p:nvGrpSpPr>
          <p:cNvPr id="39" name="Group 83">
            <a:extLst>
              <a:ext uri="{77212FB6-1684-4238-A83D-E78776E7690F}">
                <a16:creationId xmlns:a16="http://schemas.microsoft.com/office/drawing/2010/main" id="{F94B273C-857A-49DE-A328-D0B693B40F42}"/>
              </a:ext>
            </a:extLst>
          </p:cNvPr>
          <p:cNvGrpSpPr/>
          <p:nvPr/>
        </p:nvGrpSpPr>
        <p:grpSpPr>
          <a:xfrm rot="0">
            <a:off x="7476704" y="1629209"/>
            <a:ext cx="616184" cy="998645"/>
            <a:chOff x="700583" y="2248802"/>
            <a:chExt cx="728207" cy="1180197"/>
          </a:xfrm>
        </p:grpSpPr>
        <p:cxnSp>
          <p:nvCxnSpPr>
            <p:cNvPr id="40" name="Straight Connector 84">
              <a:extLst>
                <a:ext uri="{DCA7C55E-715A-49AD-8D86-0EB812361E66}">
                  <a16:creationId xmlns:a16="http://schemas.microsoft.com/office/drawing/2010/main" id="{4C1FF3C1-6C01-4FDE-8D77-FCFCA8A0E3D8}"/>
                </a:ext>
              </a:extLst>
            </p:cNvPr>
            <p:cNvCxnSpPr/>
            <p:nvPr/>
          </p:nvCxnSpPr>
          <p:spPr>
            <a:xfrm flipV="true" rot="0">
              <a:off x="1075083" y="2689498"/>
              <a:ext cx="0" cy="739502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85">
              <a:extLst>
                <a:ext uri="{C7E06D56-D3A2-4230-8251-DF9C0768528B}">
                  <a16:creationId xmlns:a16="http://schemas.microsoft.com/office/drawing/2010/main" id="{19DF3FF1-11F2-40F1-8B75-421EEB319B64}"/>
                </a:ext>
              </a:extLst>
            </p:cNvPr>
            <p:cNvSpPr/>
            <p:nvPr userDrawn="1"/>
          </p:nvSpPr>
          <p:spPr>
            <a:xfrm rot="0">
              <a:off x="700583" y="2248802"/>
              <a:ext cx="728207" cy="72820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42" name="Picture Placeholder 13">
            <a:extLst>
              <a:ext uri="{9002445B-D28C-4CC6-B3A7-802E0BE95A6A}">
                <a16:creationId xmlns:a16="http://schemas.microsoft.com/office/drawing/2010/main" id="{723DE83F-9A9F-4B0F-90B4-004593AC180F}"/>
              </a:ext>
            </a:extLst>
          </p:cNvPr>
          <p:cNvSpPr>
            <a:spLocks noGrp="true"/>
          </p:cNvSpPr>
          <p:nvPr>
            <p:ph idx="27" type="pic"/>
          </p:nvPr>
        </p:nvSpPr>
        <p:spPr>
          <a:xfrm rot="0">
            <a:off x="7476425" y="1628775"/>
            <a:ext cx="616743" cy="616743"/>
          </a:xfrm>
          <a:prstGeom prst="ellipse">
            <a:avLst/>
          </a:prstGeom>
        </p:spPr>
        <p:txBody>
          <a:bodyPr rtlCol="0"/>
          <a:lstStyle>
            <a:lvl1pPr indent="0" lvl="0" marL="0">
              <a:buNone/>
              <a:defRPr dirty="0" lang="en-US" sz="105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43" name="Date Placeholder 1">
            <a:extLst>
              <a:ext uri="{0565DD79-0EF8-4C07-AAD9-04BD56305673}">
                <a16:creationId xmlns:a16="http://schemas.microsoft.com/office/drawing/2010/main" id="{F04A9952-9FCA-4F84-B138-06BD33DB296B}"/>
              </a:ext>
            </a:extLst>
          </p:cNvPr>
          <p:cNvSpPr>
            <a:spLocks noGrp="true"/>
          </p:cNvSpPr>
          <p:nvPr>
            <p:ph idx="28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44" name="Footer Placeholder 1">
            <a:extLst>
              <a:ext uri="{ACE7AE53-1614-4299-91F5-E3B96E7DDE1E}">
                <a16:creationId xmlns:a16="http://schemas.microsoft.com/office/drawing/2010/main" id="{99494E34-A712-4343-9A99-4E500059C395}"/>
              </a:ext>
            </a:extLst>
          </p:cNvPr>
          <p:cNvSpPr>
            <a:spLocks noGrp="true"/>
          </p:cNvSpPr>
          <p:nvPr>
            <p:ph idx="29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D511987C-9EFE-4057-B1F7-EE50758AA885}">
        <p14:creationId xmlns:p14="http://schemas.microsoft.com/office/powerpoint/2010/main" val="1713440222504"/>
      </p:ext>
    </p:extLst>
  </p:cSld>
  <p:clrMapOvr>
    <a:masterClrMapping/>
  </p:clrMapOvr>
</p:sldLayout>
</file>

<file path=ppt/slideLayouts/slideLayout1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2924E651-0BE4-4401-8B10-F6CCB0C3104D}">
                <a16:creationId xmlns:a16="http://schemas.microsoft.com/office/drawing/2010/main" id="{6DE366F5-1E55-414B-A09A-BE45F1C7A518}"/>
              </a:ext>
            </a:extLst>
          </p:cNvPr>
          <p:cNvSpPr/>
          <p:nvPr userDrawn="1"/>
        </p:nvSpPr>
        <p:spPr>
          <a:xfrm rot="0">
            <a:off x="0" y="1926203"/>
            <a:ext cx="9144000" cy="321729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picture containing animal, light&#10;&#10;Description automatically generated" id="3" name="Picture 24">
            <a:extLst>
              <a:ext uri="{4893C1E5-55E3-4A31-AB00-A59334ED8826}">
                <a16:creationId xmlns:a16="http://schemas.microsoft.com/office/drawing/2010/main" id="{BC37E8FE-7435-4C7F-B448-66C434B370EC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r="44251" t="41118"/>
          <a:stretch>
            <a:fillRect/>
          </a:stretch>
        </p:blipFill>
        <p:spPr>
          <a:xfrm rot="0">
            <a:off x="6406084" y="0"/>
            <a:ext cx="2737915" cy="3028595"/>
          </a:xfrm>
          <a:prstGeom prst="rect">
            <a:avLst/>
          </a:prstGeom>
          <a:noFill/>
        </p:spPr>
      </p:pic>
      <p:pic>
        <p:nvPicPr>
          <p:cNvPr id="4" name="Picture 9">
            <a:extLst>
              <a:ext uri="{BEAAF831-3347-4EFE-A309-088AEA4C3E8E}">
                <a16:creationId xmlns:a16="http://schemas.microsoft.com/office/drawing/2010/main" id="{BB866054-E8C7-4167-9C1C-BD1CC344BDED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25000"/>
          </a:blip>
          <a:srcRect b="47470" l="43412" r="-1901" t="5534"/>
          <a:stretch>
            <a:fillRect/>
          </a:stretch>
        </p:blipFill>
        <p:spPr>
          <a:xfrm rot="0">
            <a:off x="0" y="2307019"/>
            <a:ext cx="3876978" cy="2833291"/>
          </a:xfrm>
          <a:prstGeom prst="rect">
            <a:avLst/>
          </a:prstGeom>
          <a:noFill/>
        </p:spPr>
      </p:pic>
      <p:sp>
        <p:nvSpPr>
          <p:cNvPr hidden="false" id="5" name="Title 1">
            <a:extLst>
              <a:ext uri="{80E061E4-59D8-4B35-AE97-C4D4E8F239A7}">
                <a16:creationId xmlns:a16="http://schemas.microsoft.com/office/drawing/2010/main" id="{D1964C5E-B3D9-4A76-B27C-138B472717C5}"/>
              </a:ext>
            </a:extLst>
          </p:cNvPr>
          <p:cNvSpPr>
            <a:spLocks noGrp="true"/>
          </p:cNvSpPr>
          <p:nvPr userDrawn="1">
            <p:ph idx="10" type="title"/>
          </p:nvPr>
        </p:nvSpPr>
        <p:spPr>
          <a:xfrm rot="0">
            <a:off x="628649" y="571500"/>
            <a:ext cx="2323272" cy="529134"/>
          </a:xfrm>
        </p:spPr>
        <p:txBody>
          <a:bodyPr rtlCol="0" tIns="36000">
            <a:noAutofit/>
          </a:bodyPr>
          <a:lstStyle>
            <a:lvl1pPr lvl="0">
              <a:defRPr b="0" dirty="0" lang="en-US">
                <a:solidFill>
                  <a:schemeClr val="tx1"/>
                </a:solidFill>
                <a:latin typeface="Bungee"/>
              </a:defRPr>
            </a:lvl1pPr>
          </a:lstStyle>
          <a:p>
            <a:pPr/>
            <a:r>
              <a:rPr dirty="0" lang="en-US"/>
              <a:t>Contact</a:t>
            </a:r>
            <a:endParaRPr dirty="0" lang="en-US"/>
          </a:p>
        </p:txBody>
      </p:sp>
      <p:sp>
        <p:nvSpPr>
          <p:cNvPr id="6" name="Text Placeholder 22">
            <a:extLst>
              <a:ext uri="{8AA13EEF-2370-4D65-8228-EF021E65042A}">
                <a16:creationId xmlns:a16="http://schemas.microsoft.com/office/drawing/2010/main" id="{F8379887-30F2-40CA-80E9-8013B076A705}"/>
              </a:ext>
            </a:extLst>
          </p:cNvPr>
          <p:cNvSpPr>
            <a:spLocks noGrp="true"/>
          </p:cNvSpPr>
          <p:nvPr userDrawn="1">
            <p:ph idx="11" type="body"/>
          </p:nvPr>
        </p:nvSpPr>
        <p:spPr>
          <a:xfrm rot="0">
            <a:off x="3023483" y="993870"/>
            <a:ext cx="5491866" cy="668655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7" name="Slide Number Placeholder 2">
            <a:extLst>
              <a:ext uri="{56D5327B-5262-4F31-B501-3FE04428162A}">
                <a16:creationId xmlns:a16="http://schemas.microsoft.com/office/drawing/2010/main" id="{B55D4AEF-96C9-4634-B810-033F1AB9B6E9}"/>
              </a:ext>
            </a:extLst>
          </p:cNvPr>
          <p:cNvSpPr>
            <a:spLocks noGrp="true"/>
          </p:cNvSpPr>
          <p:nvPr userDrawn="1">
            <p:ph idx="12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9DB2E7A7-68B5-4F8F-A0E5-B4E4A35024AD}" type="slidenum"/>
            <a:endParaRPr dirty="0" lang="en-US"/>
          </a:p>
        </p:txBody>
      </p:sp>
      <p:sp>
        <p:nvSpPr>
          <p:cNvPr id="8" name="Text Placeholder 22">
            <a:extLst>
              <a:ext uri="{CB9AA4FF-A08E-4B48-80F3-800064D2114B}">
                <a16:creationId xmlns:a16="http://schemas.microsoft.com/office/drawing/2010/main" id="{63C493EA-817B-4171-B51F-656C15368A9A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3312156" y="3499402"/>
            <a:ext cx="2519686" cy="391284"/>
          </a:xfrm>
        </p:spPr>
        <p:txBody>
          <a:bodyPr rtlCol="0">
            <a:noAutofit/>
          </a:bodyPr>
          <a:lstStyle>
            <a:lvl1pPr algn="ctr"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accent3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Categry</a:t>
            </a:r>
            <a:endParaRPr dirty="0" lang="en-US"/>
          </a:p>
        </p:txBody>
      </p:sp>
      <p:sp>
        <p:nvSpPr>
          <p:cNvPr id="9" name="Text Placeholder 22">
            <a:extLst>
              <a:ext uri="{5A4B93D6-2BAE-4838-B069-AC4B7F099B45}">
                <a16:creationId xmlns:a16="http://schemas.microsoft.com/office/drawing/2010/main" id="{73F21310-3657-40F0-92F7-C8EB7401BA9C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3312156" y="3995451"/>
            <a:ext cx="2519686" cy="391284"/>
          </a:xfrm>
        </p:spPr>
        <p:txBody>
          <a:bodyPr rtlCol="0">
            <a:noAutofit/>
          </a:bodyPr>
          <a:lstStyle>
            <a:lvl1pPr algn="ctr"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Contact</a:t>
            </a:r>
            <a:endParaRPr dirty="0" lang="en-US"/>
          </a:p>
        </p:txBody>
      </p:sp>
      <p:sp>
        <p:nvSpPr>
          <p:cNvPr id="10" name="Text Placeholder 22">
            <a:extLst>
              <a:ext uri="{9AF37DC7-42D2-4F63-8209-32F6BC9E26AE}">
                <a16:creationId xmlns:a16="http://schemas.microsoft.com/office/drawing/2010/main" id="{657D046A-1DCD-46B1-A1A7-F29AACBE6A75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5983356" y="3499402"/>
            <a:ext cx="2519686" cy="391284"/>
          </a:xfrm>
        </p:spPr>
        <p:txBody>
          <a:bodyPr rtlCol="0">
            <a:noAutofit/>
          </a:bodyPr>
          <a:lstStyle>
            <a:lvl1pPr algn="ctr"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accent3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Categry</a:t>
            </a:r>
            <a:endParaRPr dirty="0" lang="en-US"/>
          </a:p>
        </p:txBody>
      </p:sp>
      <p:sp>
        <p:nvSpPr>
          <p:cNvPr id="11" name="Text Placeholder 22">
            <a:extLst>
              <a:ext uri="{9E1F0841-6BF3-4AA3-B67A-2485D021923E}">
                <a16:creationId xmlns:a16="http://schemas.microsoft.com/office/drawing/2010/main" id="{86CF92B0-6A76-40D8-BB14-B2486ECB990A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5983356" y="3995451"/>
            <a:ext cx="2519686" cy="391284"/>
          </a:xfrm>
        </p:spPr>
        <p:txBody>
          <a:bodyPr rtlCol="0">
            <a:noAutofit/>
          </a:bodyPr>
          <a:lstStyle>
            <a:lvl1pPr algn="ctr"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Contact</a:t>
            </a:r>
            <a:endParaRPr dirty="0" lang="en-US"/>
          </a:p>
        </p:txBody>
      </p:sp>
      <p:sp>
        <p:nvSpPr>
          <p:cNvPr id="12" name="Text Placeholder 22">
            <a:extLst>
              <a:ext uri="{52864DB4-11FC-4035-BF51-82F1F237D0E8}">
                <a16:creationId xmlns:a16="http://schemas.microsoft.com/office/drawing/2010/main" id="{5F40C47F-4B14-431C-82E3-C342669D35F9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640956" y="3499402"/>
            <a:ext cx="2519686" cy="391284"/>
          </a:xfrm>
        </p:spPr>
        <p:txBody>
          <a:bodyPr rtlCol="0">
            <a:noAutofit/>
          </a:bodyPr>
          <a:lstStyle>
            <a:lvl1pPr algn="ctr"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accent3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Categry</a:t>
            </a:r>
            <a:endParaRPr dirty="0" lang="en-US"/>
          </a:p>
        </p:txBody>
      </p:sp>
      <p:sp>
        <p:nvSpPr>
          <p:cNvPr id="13" name="Text Placeholder 22">
            <a:extLst>
              <a:ext uri="{016EDDA2-D4D3-489A-8696-7A0998612C3A}">
                <a16:creationId xmlns:a16="http://schemas.microsoft.com/office/drawing/2010/main" id="{2063B3B2-25EF-4DAF-9E12-3DD9918CF5BF}"/>
              </a:ext>
            </a:extLst>
          </p:cNvPr>
          <p:cNvSpPr>
            <a:spLocks noGrp="true"/>
          </p:cNvSpPr>
          <p:nvPr>
            <p:ph idx="18" type="body"/>
          </p:nvPr>
        </p:nvSpPr>
        <p:spPr>
          <a:xfrm rot="0">
            <a:off x="640956" y="3995451"/>
            <a:ext cx="2519686" cy="391284"/>
          </a:xfrm>
        </p:spPr>
        <p:txBody>
          <a:bodyPr rtlCol="0">
            <a:noAutofit/>
          </a:bodyPr>
          <a:lstStyle>
            <a:lvl1pPr algn="ctr"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Contact</a:t>
            </a:r>
            <a:endParaRPr dirty="0" lang="en-US"/>
          </a:p>
        </p:txBody>
      </p:sp>
      <p:sp>
        <p:nvSpPr>
          <p:cNvPr id="14" name="Text Placeholder 22">
            <a:extLst>
              <a:ext uri="{ABD81918-1673-432D-86AC-16D18F11C15E}">
                <a16:creationId xmlns:a16="http://schemas.microsoft.com/office/drawing/2010/main" id="{482203B0-7B85-41F6-BE84-E479A1B3DB7D}"/>
              </a:ext>
            </a:extLst>
          </p:cNvPr>
          <p:cNvSpPr>
            <a:spLocks noGrp="true"/>
          </p:cNvSpPr>
          <p:nvPr>
            <p:ph idx="19" type="body"/>
          </p:nvPr>
        </p:nvSpPr>
        <p:spPr>
          <a:xfrm rot="0">
            <a:off x="3023483" y="566647"/>
            <a:ext cx="5491866" cy="383639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b="1" dirty="0" lang="en-US" sz="1600">
                <a:solidFill>
                  <a:schemeClr val="accent2"/>
                </a:solidFill>
                <a:latin typeface="+mn-lt"/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5" name="Picture Placeholder 5">
            <a:extLst>
              <a:ext uri="{C0F6B7B9-3505-429B-80C5-421927D968D8}">
                <a16:creationId xmlns:a16="http://schemas.microsoft.com/office/drawing/2010/main" id="{3858D24B-BD7E-499D-BEB3-5EC644893B13}"/>
              </a:ext>
            </a:extLst>
          </p:cNvPr>
          <p:cNvSpPr>
            <a:spLocks noGrp="true"/>
          </p:cNvSpPr>
          <p:nvPr>
            <p:ph idx="20" type="pic"/>
          </p:nvPr>
        </p:nvSpPr>
        <p:spPr>
          <a:xfrm rot="0">
            <a:off x="1458666" y="2305315"/>
            <a:ext cx="959643" cy="960834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6" name="Picture Placeholder 5">
            <a:extLst>
              <a:ext uri="{47602702-A049-4ADA-9918-3C3CC90E98BF}">
                <a16:creationId xmlns:a16="http://schemas.microsoft.com/office/drawing/2010/main" id="{79CCB11D-3F41-473D-8A1C-3401888DAC67}"/>
              </a:ext>
            </a:extLst>
          </p:cNvPr>
          <p:cNvSpPr>
            <a:spLocks noGrp="true"/>
          </p:cNvSpPr>
          <p:nvPr>
            <p:ph idx="21" type="pic"/>
          </p:nvPr>
        </p:nvSpPr>
        <p:spPr>
          <a:xfrm rot="0">
            <a:off x="4084560" y="2305315"/>
            <a:ext cx="959643" cy="960834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7" name="Picture Placeholder 5">
            <a:extLst>
              <a:ext uri="{348A7AE9-F012-441F-B98F-EB3C80BE85E0}">
                <a16:creationId xmlns:a16="http://schemas.microsoft.com/office/drawing/2010/main" id="{A063AFA6-7077-47BA-89CA-5F743F06E41D}"/>
              </a:ext>
            </a:extLst>
          </p:cNvPr>
          <p:cNvSpPr>
            <a:spLocks noGrp="true"/>
          </p:cNvSpPr>
          <p:nvPr>
            <p:ph idx="22" type="pic"/>
          </p:nvPr>
        </p:nvSpPr>
        <p:spPr>
          <a:xfrm rot="0">
            <a:off x="6718826" y="2305315"/>
            <a:ext cx="959643" cy="960834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8" name="Date Placeholder 1">
            <a:extLst>
              <a:ext uri="{42869649-056D-47D8-B3A8-D3ECEAD6B215}">
                <a16:creationId xmlns:a16="http://schemas.microsoft.com/office/drawing/2010/main" id="{710DA7EA-8A7C-4C07-A723-8B6C9B4027D6}"/>
              </a:ext>
            </a:extLst>
          </p:cNvPr>
          <p:cNvSpPr>
            <a:spLocks noGrp="true"/>
          </p:cNvSpPr>
          <p:nvPr>
            <p:ph idx="23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9" name="Footer Placeholder 1">
            <a:extLst>
              <a:ext uri="{FD75C7A6-7CC6-4395-B8A0-4474A2791442}">
                <a16:creationId xmlns:a16="http://schemas.microsoft.com/office/drawing/2010/main" id="{233A2765-591A-4173-A482-84074C324CB6}"/>
              </a:ext>
            </a:extLst>
          </p:cNvPr>
          <p:cNvSpPr>
            <a:spLocks noGrp="true"/>
          </p:cNvSpPr>
          <p:nvPr>
            <p:ph idx="24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71568FCA-A3FE-4A80-A1C6-4C62D9AF91F3}">
        <p14:creationId xmlns:p14="http://schemas.microsoft.com/office/powerpoint/2010/main" val="1713440222508"/>
      </p:ext>
    </p:extLst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animal, light&#10;&#10;Description automatically generated" id="2" name="Picture 24">
            <a:extLst>
              <a:ext uri="{237C55A9-41A6-47F4-8330-AF17CBE2F6E2}">
                <a16:creationId xmlns:a16="http://schemas.microsoft.com/office/drawing/2010/main" id="{9F46CBAD-0F30-4193-81BE-2A05259E489C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r="44251" t="41118"/>
          <a:stretch>
            <a:fillRect/>
          </a:stretch>
        </p:blipFill>
        <p:spPr>
          <a:xfrm rot="0">
            <a:off x="5991196" y="0"/>
            <a:ext cx="3152804" cy="3028595"/>
          </a:xfrm>
          <a:prstGeom prst="rect">
            <a:avLst/>
          </a:prstGeom>
          <a:noFill/>
        </p:spPr>
      </p:pic>
      <p:sp>
        <p:nvSpPr>
          <p:cNvPr id="3" name="Rectangle 6">
            <a:extLst>
              <a:ext uri="{0466C409-1871-47C7-ACD0-B1AA5629FC24}">
                <a16:creationId xmlns:a16="http://schemas.microsoft.com/office/drawing/2010/main" id="{F6D4AF4A-DFF5-423A-A2D3-BA512E8B8331}"/>
              </a:ext>
            </a:extLst>
          </p:cNvPr>
          <p:cNvSpPr/>
          <p:nvPr userDrawn="1"/>
        </p:nvSpPr>
        <p:spPr>
          <a:xfrm rot="0">
            <a:off x="0" y="0"/>
            <a:ext cx="4225636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9">
            <a:extLst>
              <a:ext uri="{CE563E5F-8688-45E9-883A-A41A360BB051}">
                <a16:creationId xmlns:a16="http://schemas.microsoft.com/office/drawing/2010/main" id="{8888972C-20E3-443F-A43A-C4C962D708BD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36000"/>
          </a:blip>
          <a:srcRect b="37147" l="21777"/>
          <a:stretch>
            <a:fillRect/>
          </a:stretch>
        </p:blipFill>
        <p:spPr>
          <a:xfrm rot="0">
            <a:off x="1657" y="2112814"/>
            <a:ext cx="4147085" cy="3030685"/>
          </a:xfrm>
          <a:prstGeom prst="rect">
            <a:avLst/>
          </a:prstGeom>
          <a:noFill/>
        </p:spPr>
      </p:pic>
      <p:grpSp>
        <p:nvGrpSpPr>
          <p:cNvPr id="5" name="Group 10">
            <a:extLst>
              <a:ext uri="{EF159EE6-44DB-41EF-914E-75C91BB75BE5}">
                <a16:creationId xmlns:a16="http://schemas.microsoft.com/office/drawing/2010/main" id="{FFEA378B-E12D-40BB-9C13-B5BE78571EFD}"/>
              </a:ext>
            </a:extLst>
          </p:cNvPr>
          <p:cNvGrpSpPr/>
          <p:nvPr/>
        </p:nvGrpSpPr>
        <p:grpSpPr>
          <a:xfrm rot="0">
            <a:off x="0" y="1691070"/>
            <a:ext cx="3994125" cy="3450687"/>
            <a:chOff x="-358543" y="4344306"/>
            <a:chExt cx="2918184" cy="2521137"/>
          </a:xfrm>
        </p:grpSpPr>
        <p:cxnSp>
          <p:nvCxnSpPr>
            <p:cNvPr id="6" name="Straight Connector 11">
              <a:extLst>
                <a:ext uri="{7D391F80-B760-42F6-BE5C-B5F6AD2112CA}">
                  <a16:creationId xmlns:a16="http://schemas.microsoft.com/office/drawing/2010/main" id="{0B860D02-9A5E-4927-8281-C9C0E4420EDF}"/>
                </a:ext>
              </a:extLst>
            </p:cNvPr>
            <p:cNvCxnSpPr/>
            <p:nvPr/>
          </p:nvCxnSpPr>
          <p:spPr>
            <a:xfrm flipV="true" rot="0">
              <a:off x="-358543" y="4581420"/>
              <a:ext cx="2129161" cy="1295831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12">
              <a:extLst>
                <a:ext uri="{12C5C49F-E7D8-49A3-BC9D-7845B759991D}">
                  <a16:creationId xmlns:a16="http://schemas.microsoft.com/office/drawing/2010/main" id="{D5B40792-7F13-405D-A797-30D97682AC19}"/>
                </a:ext>
              </a:extLst>
            </p:cNvPr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b="b" l="0" r="r" t="0"/>
              <a:pathLst>
                <a:path h="727119" w="793850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Oval 13">
              <a:extLst>
                <a:ext uri="{8F95D639-C572-486F-A14F-F4846695DC00}">
                  <a16:creationId xmlns:a16="http://schemas.microsoft.com/office/drawing/2010/main" id="{B2B96D8B-DDE6-497B-A602-F4C9384B399A}"/>
                </a:ext>
              </a:extLst>
            </p:cNvPr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val 14">
              <a:extLst>
                <a:ext uri="{EF18D058-9487-430F-B7CE-AF036BA84C86}">
                  <a16:creationId xmlns:a16="http://schemas.microsoft.com/office/drawing/2010/main" id="{5CF7AEEE-F92B-44D8-B8C5-142E9E95931D}"/>
                </a:ext>
              </a:extLst>
            </p:cNvPr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val 15">
              <a:extLst>
                <a:ext uri="{97CC3CC1-07CE-401B-9215-EA903D4BDD1B}">
                  <a16:creationId xmlns:a16="http://schemas.microsoft.com/office/drawing/2010/main" id="{EE3B64DC-E91C-46A7-941D-B3993A02777D}"/>
                </a:ext>
              </a:extLst>
            </p:cNvPr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Freeform: Shape 16">
              <a:extLst>
                <a:ext uri="{31AE9A06-D3C3-4CF0-8E91-F8BE1BE7DD10}">
                  <a16:creationId xmlns:a16="http://schemas.microsoft.com/office/drawing/2010/main" id="{A146FD75-5435-4510-84DD-69F579CE4824}"/>
                </a:ext>
              </a:extLst>
            </p:cNvPr>
            <p:cNvSpPr/>
            <p:nvPr/>
          </p:nvSpPr>
          <p:spPr>
            <a:xfrm rot="0">
              <a:off x="749507" y="5162805"/>
              <a:ext cx="1810134" cy="1702637"/>
            </a:xfrm>
            <a:custGeom>
              <a:avLst/>
              <a:gdLst/>
              <a:ahLst/>
              <a:cxnLst/>
              <a:rect b="b" l="0" r="r" t="0"/>
              <a:pathLst>
                <a:path h="1702637" w="1810134">
                  <a:moveTo>
                    <a:pt x="1054827" y="0"/>
                  </a:moveTo>
                  <a:lnTo>
                    <a:pt x="0" y="696533"/>
                  </a:lnTo>
                  <a:lnTo>
                    <a:pt x="1810134" y="1702637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Oval 17">
              <a:extLst>
                <a:ext uri="{F9AFC93F-7BDD-4CF0-9DD3-ADD3589ADB90}">
                  <a16:creationId xmlns:a16="http://schemas.microsoft.com/office/drawing/2010/main" id="{23ECA129-9172-4737-BB63-A9767247C827}"/>
                </a:ext>
              </a:extLst>
            </p:cNvPr>
            <p:cNvSpPr/>
            <p:nvPr/>
          </p:nvSpPr>
          <p:spPr>
            <a:xfrm rot="10800000">
              <a:off x="465480" y="5299095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Oval 18">
              <a:extLst>
                <a:ext uri="{108BA1CE-E49C-4D22-93AC-CF282310AD77}">
                  <a16:creationId xmlns:a16="http://schemas.microsoft.com/office/drawing/2010/main" id="{DAA54F5D-90C3-4610-8E07-A8EF9AEA0EBD}"/>
                </a:ext>
              </a:extLst>
            </p:cNvPr>
            <p:cNvSpPr/>
            <p:nvPr/>
          </p:nvSpPr>
          <p:spPr>
            <a:xfrm rot="10800000">
              <a:off x="1328895" y="6163494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Oval 19">
              <a:extLst>
                <a:ext uri="{F0D198E9-336C-466E-A6DE-7620CA49EF19}">
                  <a16:creationId xmlns:a16="http://schemas.microsoft.com/office/drawing/2010/main" id="{141D04E5-53F2-4423-9FAD-41447789210D}"/>
                </a:ext>
              </a:extLst>
            </p:cNvPr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pic>
        <p:nvPicPr>
          <p:cNvPr descr="A picture containing brick&#10;&#10;Description automatically generated" id="15" name="Picture 20">
            <a:extLst>
              <a:ext uri="{EEDCAA3B-8F81-4423-9467-71C93961E58C}">
                <a16:creationId xmlns:a16="http://schemas.microsoft.com/office/drawing/2010/main" id="{182E3D9E-5521-4901-9A11-FACB66578756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2262583" y="1584388"/>
            <a:ext cx="2326896" cy="2371643"/>
          </a:xfrm>
          <a:prstGeom prst="rect">
            <a:avLst/>
          </a:prstGeom>
          <a:noFill/>
        </p:spPr>
      </p:pic>
      <p:sp>
        <p:nvSpPr>
          <p:cNvPr id="16" name="Title 1">
            <a:extLst>
              <a:ext uri="{248ACEF0-B991-4D82-B679-8FCCFAC21A08}">
                <a16:creationId xmlns:a16="http://schemas.microsoft.com/office/drawing/2010/main" id="{6DD6E762-C89F-4BCB-9938-0EBF7A509BCA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71500"/>
            <a:ext cx="2869623" cy="1048640"/>
          </a:xfrm>
        </p:spPr>
        <p:txBody>
          <a:bodyPr rtlCol="0" tIns="36000">
            <a:noAutofit/>
          </a:bodyPr>
          <a:lstStyle>
            <a:lvl1pPr lvl="0">
              <a:defRPr b="0" dirty="0" lang="en-US">
                <a:solidFill>
                  <a:schemeClr val="bg1"/>
                </a:solidFill>
                <a:latin typeface="Bungee"/>
              </a:defRPr>
            </a:lvl1pPr>
          </a:lstStyle>
          <a:p>
            <a:pPr/>
            <a:r>
              <a:rPr dirty="0" lang="en-US"/>
              <a:t>Agenda</a:t>
            </a:r>
            <a:endParaRPr dirty="0" lang="en-US"/>
          </a:p>
        </p:txBody>
      </p:sp>
      <p:sp>
        <p:nvSpPr>
          <p:cNvPr id="17" name="Text Placeholder 22">
            <a:extLst>
              <a:ext uri="{270AA203-690E-4186-844F-512844F3EDCF}">
                <a16:creationId xmlns:a16="http://schemas.microsoft.com/office/drawing/2010/main" id="{5570FD0F-69BC-40FE-A15A-749FEAEAC59C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5110282" y="571500"/>
            <a:ext cx="3405067" cy="3950493"/>
          </a:xfrm>
        </p:spPr>
        <p:txBody>
          <a:bodyPr rtlCol="0">
            <a:noAutofit/>
          </a:bodyPr>
          <a:lstStyle>
            <a:lvl1pPr lvl="0">
              <a:lnSpc>
                <a:spcPct val="150000"/>
              </a:lnSpc>
              <a:buClr>
                <a:schemeClr val="accent3"/>
              </a:buClr>
              <a:defRPr dirty="0" lang="en-US" sz="1400"/>
            </a:lvl1pPr>
            <a:lvl2pPr lvl="1">
              <a:lnSpc>
                <a:spcPct val="150000"/>
              </a:lnSpc>
              <a:buClr>
                <a:schemeClr val="accent3"/>
              </a:buClr>
              <a:defRPr dirty="0" lang="en-US" sz="1400"/>
            </a:lvl2pPr>
            <a:lvl3pPr lvl="2">
              <a:lnSpc>
                <a:spcPct val="150000"/>
              </a:lnSpc>
              <a:buClr>
                <a:schemeClr val="accent3"/>
              </a:buClr>
              <a:defRPr dirty="0" lang="en-US" sz="1400"/>
            </a:lvl3pPr>
            <a:lvl4pPr lvl="3">
              <a:lnSpc>
                <a:spcPct val="150000"/>
              </a:lnSpc>
              <a:buClr>
                <a:schemeClr val="accent3"/>
              </a:buClr>
              <a:defRPr dirty="0" lang="en-US" sz="1400"/>
            </a:lvl4pPr>
            <a:lvl5pPr lvl="4">
              <a:lnSpc>
                <a:spcPct val="150000"/>
              </a:lnSpc>
              <a:buClr>
                <a:schemeClr val="accent3"/>
              </a:buClr>
              <a:defRPr dirty="0" lang="en-US" sz="1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8" name="Slide Number Placeholder 2">
            <a:extLst>
              <a:ext uri="{A618AC04-D807-473C-A418-135FA222F366}">
                <a16:creationId xmlns:a16="http://schemas.microsoft.com/office/drawing/2010/main" id="{28534CBB-7008-44DA-AFDF-B830C989BB08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BB79FDF9-61F6-4F05-B512-B2D595CE1E83}" type="slidenum"/>
            <a:endParaRPr dirty="0" lang="en-US"/>
          </a:p>
        </p:txBody>
      </p:sp>
      <p:sp>
        <p:nvSpPr>
          <p:cNvPr hidden="false" id="19" name="Date Placeholder 1">
            <a:extLst>
              <a:ext uri="{4DD60F44-71B1-492D-B44D-43D28C5AF5DB}">
                <a16:creationId xmlns:a16="http://schemas.microsoft.com/office/drawing/2010/main" id="{8BF9AD14-4AA1-4CE1-AC74-8D5CFE3262DE}"/>
              </a:ext>
            </a:extLst>
          </p:cNvPr>
          <p:cNvSpPr>
            <a:spLocks noGrp="true"/>
          </p:cNvSpPr>
          <p:nvPr>
            <p:ph idx="13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0" name="Footer Placeholder 1">
            <a:extLst>
              <a:ext uri="{EAA6E3FB-21E0-40DE-99D8-90E13BD8A1A2}">
                <a16:creationId xmlns:a16="http://schemas.microsoft.com/office/drawing/2010/main" id="{D8416BCE-3974-44D3-87E0-3FD9611F14CB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E8CE2843-7D41-4564-83C2-4A703A1B2B2D}">
        <p14:creationId xmlns:p14="http://schemas.microsoft.com/office/powerpoint/2010/main" val="171344022246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7F2CEA65-4DCF-480A-B059-B7DE015C7279}">
                <a16:creationId xmlns:a16="http://schemas.microsoft.com/office/drawing/2010/main" id="{2C65A63B-9A83-4A63-8424-E99EA2799E12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361" l="41147" r="-19370" t="-8214"/>
          <a:stretch>
            <a:fillRect/>
          </a:stretch>
        </p:blipFill>
        <p:spPr>
          <a:xfrm rot="0"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6">
            <a:extLst>
              <a:ext uri="{056180F9-0C8D-428D-B84D-8BB660987763}">
                <a16:creationId xmlns:a16="http://schemas.microsoft.com/office/drawing/2010/main" id="{4A839484-9022-4A2E-B101-DCF18042F4EA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Freeform: Shape 19">
            <a:extLst>
              <a:ext uri="{8C0461C5-6558-4CD7-882F-3F4FB227B4E5}">
                <a16:creationId xmlns:a16="http://schemas.microsoft.com/office/drawing/2010/main" id="{D7B747D3-CC73-4E43-8EDB-A12BF3928587}"/>
              </a:ext>
            </a:extLst>
          </p:cNvPr>
          <p:cNvSpPr/>
          <p:nvPr/>
        </p:nvSpPr>
        <p:spPr>
          <a:xfrm rot="0">
            <a:off x="638570" y="4297896"/>
            <a:ext cx="895491" cy="842312"/>
          </a:xfrm>
          <a:custGeom>
            <a:avLst/>
            <a:gdLst/>
            <a:ahLst/>
            <a:cxnLst/>
            <a:rect b="b" l="0" r="r" t="0"/>
            <a:pathLst>
              <a:path h="1123083" w="1193989">
                <a:moveTo>
                  <a:pt x="695778" y="0"/>
                </a:moveTo>
                <a:lnTo>
                  <a:pt x="0" y="459443"/>
                </a:lnTo>
                <a:lnTo>
                  <a:pt x="1193989" y="1123083"/>
                </a:lnTo>
              </a:path>
            </a:pathLst>
          </a:custGeom>
          <a:noFill/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5" name="Title 1">
            <a:extLst>
              <a:ext uri="{EAF17F1C-7D91-4E61-9B27-FF7D2339F2B2}">
                <a16:creationId xmlns:a16="http://schemas.microsoft.com/office/drawing/2010/main" id="{8864CB7B-64BE-4C20-920F-5272A240AD3E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3686522" cy="2101999"/>
          </a:xfrm>
        </p:spPr>
        <p:txBody>
          <a:bodyPr rtlCol="0" tIns="36000">
            <a:noAutofit/>
          </a:bodyPr>
          <a:lstStyle>
            <a:lvl1pPr lvl="0">
              <a:lnSpc>
                <a:spcPct val="100000"/>
              </a:lnSpc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Introducing the New Software</a:t>
            </a:r>
            <a:endParaRPr dirty="0" lang="en-US"/>
          </a:p>
        </p:txBody>
      </p:sp>
      <p:sp>
        <p:nvSpPr>
          <p:cNvPr id="6" name="Slide Number Placeholder 5">
            <a:extLst>
              <a:ext uri="{B4EC56D6-63BE-433B-BEAC-EA8A1161D3A4}">
                <a16:creationId xmlns:a16="http://schemas.microsoft.com/office/drawing/2010/main" id="{787FF59D-E4BD-4BF8-A180-C96ADB1E4E8E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115EC241-A44F-4A7A-80A7-951160ADA6F5}" type="slidenum"/>
            <a:endParaRPr dirty="0" lang="en-US"/>
          </a:p>
        </p:txBody>
      </p:sp>
      <p:pic>
        <p:nvPicPr>
          <p:cNvPr descr="A close up of a logo&#10;&#10;Description automatically generated" id="7" name="Picture 9">
            <a:extLst>
              <a:ext uri="{A8541097-372D-4491-97CE-0C66EEC9ECCB}">
                <a16:creationId xmlns:a16="http://schemas.microsoft.com/office/drawing/2010/main" id="{C83BD425-9C87-4631-9E01-6BD9B0850967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510060" y="2126413"/>
            <a:ext cx="1409817" cy="2592639"/>
          </a:xfrm>
          <a:prstGeom prst="rect">
            <a:avLst/>
          </a:prstGeom>
          <a:noFill/>
        </p:spPr>
      </p:pic>
      <p:cxnSp>
        <p:nvCxnSpPr>
          <p:cNvPr id="8" name="Straight Connector 14">
            <a:extLst>
              <a:ext uri="{BFECB856-AD9F-4503-9C4C-525DA620FD72}">
                <a16:creationId xmlns:a16="http://schemas.microsoft.com/office/drawing/2010/main" id="{06AD66DC-BF70-4DCB-989F-B95A828BF94F}"/>
              </a:ext>
            </a:extLst>
          </p:cNvPr>
          <p:cNvCxnSpPr/>
          <p:nvPr/>
        </p:nvCxnSpPr>
        <p:spPr>
          <a:xfrm flipV="true" rot="0">
            <a:off x="1069422" y="3655961"/>
            <a:ext cx="2438744" cy="1484247"/>
          </a:xfrm>
          <a:prstGeom prst="line">
            <a:avLst/>
          </a:prstGeom>
          <a:ln cap="rnd" w="6350">
            <a:solidFill>
              <a:schemeClr val="accent2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15">
            <a:extLst>
              <a:ext uri="{2C2250D5-695F-4C71-ACC8-2256371B7B5C}">
                <a16:creationId xmlns:a16="http://schemas.microsoft.com/office/drawing/2010/main" id="{75C7821F-233C-4000-AEEC-E1AA1333355B}"/>
              </a:ext>
            </a:extLst>
          </p:cNvPr>
          <p:cNvSpPr/>
          <p:nvPr/>
        </p:nvSpPr>
        <p:spPr>
          <a:xfrm rot="10800000">
            <a:off x="2802482" y="3758984"/>
            <a:ext cx="1512690" cy="1385533"/>
          </a:xfrm>
          <a:custGeom>
            <a:avLst/>
            <a:gdLst/>
            <a:ahLst/>
            <a:cxnLst/>
            <a:rect b="b" l="0" r="r" t="0"/>
            <a:pathLst>
              <a:path h="1847378" w="2016920">
                <a:moveTo>
                  <a:pt x="1193864" y="0"/>
                </a:moveTo>
                <a:lnTo>
                  <a:pt x="0" y="715584"/>
                </a:lnTo>
                <a:lnTo>
                  <a:pt x="2016920" y="1847378"/>
                </a:lnTo>
              </a:path>
            </a:pathLst>
          </a:custGeom>
          <a:noFill/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Oval 16">
            <a:extLst>
              <a:ext uri="{F6B4071A-EB7C-4AD0-BE84-79C87FC84E68}">
                <a16:creationId xmlns:a16="http://schemas.microsoft.com/office/drawing/2010/main" id="{AEEF15BE-B1F6-401B-97E0-8C6A2171A6CC}"/>
              </a:ext>
            </a:extLst>
          </p:cNvPr>
          <p:cNvSpPr/>
          <p:nvPr/>
        </p:nvSpPr>
        <p:spPr>
          <a:xfrm rot="10800000">
            <a:off x="3456654" y="3591139"/>
            <a:ext cx="103022" cy="103022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1" name="Oval 17">
            <a:extLst>
              <a:ext uri="{CD1D019C-09E4-4A0B-BA73-3AD9B01898F4}">
                <a16:creationId xmlns:a16="http://schemas.microsoft.com/office/drawing/2010/main" id="{C82E7AC3-7E57-4C86-8D75-A9E27C8096F7}"/>
              </a:ext>
            </a:extLst>
          </p:cNvPr>
          <p:cNvSpPr/>
          <p:nvPr/>
        </p:nvSpPr>
        <p:spPr>
          <a:xfrm rot="10800000">
            <a:off x="1060132" y="4851450"/>
            <a:ext cx="52367" cy="52734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2" name="Oval 18">
            <a:extLst>
              <a:ext uri="{F26B2A3E-13F0-46EF-81D8-86FCB4DF08EA}">
                <a16:creationId xmlns:a16="http://schemas.microsoft.com/office/drawing/2010/main" id="{D8BA3601-5E68-450E-9B17-56FBBFED40A8}"/>
              </a:ext>
            </a:extLst>
          </p:cNvPr>
          <p:cNvSpPr/>
          <p:nvPr/>
        </p:nvSpPr>
        <p:spPr>
          <a:xfrm rot="10800000">
            <a:off x="3749902" y="4904183"/>
            <a:ext cx="52367" cy="52887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Oval 20">
            <a:extLst>
              <a:ext uri="{27AE4EB6-273D-415E-B3A5-20D37C166822}">
                <a16:creationId xmlns:a16="http://schemas.microsoft.com/office/drawing/2010/main" id="{6E0EB8E5-FAC8-4A3D-B28A-0674723AFC63}"/>
              </a:ext>
            </a:extLst>
          </p:cNvPr>
          <p:cNvSpPr/>
          <p:nvPr/>
        </p:nvSpPr>
        <p:spPr>
          <a:xfrm rot="10800000">
            <a:off x="1895045" y="4557397"/>
            <a:ext cx="103022" cy="103022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Oval 21">
            <a:extLst>
              <a:ext uri="{2B115815-9D8F-4DC0-8FD4-CF31319016E9}">
                <a16:creationId xmlns:a16="http://schemas.microsoft.com/office/drawing/2010/main" id="{5F6B1C5D-0BB2-4002-8505-2AE847D149FD}"/>
              </a:ext>
            </a:extLst>
          </p:cNvPr>
          <p:cNvSpPr/>
          <p:nvPr/>
        </p:nvSpPr>
        <p:spPr>
          <a:xfrm rot="10800000">
            <a:off x="2775722" y="3729513"/>
            <a:ext cx="52367" cy="52887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Oval 22">
            <a:extLst>
              <a:ext uri="{B72D826C-3951-445A-9349-35797916FAB5}">
                <a16:creationId xmlns:a16="http://schemas.microsoft.com/office/drawing/2010/main" id="{CFF30AAD-9456-40FD-A49C-D6D716E2F72C}"/>
              </a:ext>
            </a:extLst>
          </p:cNvPr>
          <p:cNvSpPr/>
          <p:nvPr/>
        </p:nvSpPr>
        <p:spPr>
          <a:xfrm rot="10800000">
            <a:off x="437639" y="4055143"/>
            <a:ext cx="99384" cy="100080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close up of a logo&#10;&#10;Description automatically generated" id="16" name="Picture 12">
            <a:extLst>
              <a:ext uri="{302577A3-BFE6-4CE0-B986-6740424F3A54}">
                <a16:creationId xmlns:a16="http://schemas.microsoft.com/office/drawing/2010/main" id="{B1F4D31B-B9F9-40B7-BAB4-61C1BA268BB7}"/>
              </a:ext>
            </a:extLst>
          </p:cNvPr>
          <p:cNvPicPr>
            <a:picLocks noChangeAspect="true"/>
          </p:cNvPicPr>
          <p:nvPr userDrawn="1"/>
        </p:nvPicPr>
        <p:blipFill>
          <a:blip r:embed="rId5"/>
          <a:stretch>
            <a:fillRect/>
          </a:stretch>
        </p:blipFill>
        <p:spPr>
          <a:xfrm rot="0">
            <a:off x="3216732" y="4000176"/>
            <a:ext cx="697546" cy="482742"/>
          </a:xfrm>
          <a:prstGeom prst="rect">
            <a:avLst/>
          </a:prstGeom>
          <a:noFill/>
        </p:spPr>
      </p:pic>
      <p:pic>
        <p:nvPicPr>
          <p:cNvPr descr="A close up of a logo&#10;&#10;Description automatically generated" id="17" name="Picture 11">
            <a:extLst>
              <a:ext uri="{CC191F29-018D-4C36-A9EC-278B5772D6EC}">
                <a16:creationId xmlns:a16="http://schemas.microsoft.com/office/drawing/2010/main" id="{AEFF7A93-3029-45FA-8380-084170890A86}"/>
              </a:ext>
            </a:extLst>
          </p:cNvPr>
          <p:cNvPicPr>
            <a:picLocks noChangeAspect="true"/>
          </p:cNvPicPr>
          <p:nvPr userDrawn="1"/>
        </p:nvPicPr>
        <p:blipFill>
          <a:blip r:embed="rId5"/>
          <a:stretch>
            <a:fillRect/>
          </a:stretch>
        </p:blipFill>
        <p:spPr>
          <a:xfrm rot="0">
            <a:off x="2042911" y="3921132"/>
            <a:ext cx="992693" cy="687001"/>
          </a:xfrm>
          <a:prstGeom prst="rect">
            <a:avLst/>
          </a:prstGeom>
          <a:noFill/>
        </p:spPr>
      </p:pic>
      <p:sp>
        <p:nvSpPr>
          <p:cNvPr id="18" name="Text Placeholder 4">
            <a:extLst>
              <a:ext uri="{8765F19E-E8D5-40FB-BE3F-93CF4DB88BF5}">
                <a16:creationId xmlns:a16="http://schemas.microsoft.com/office/drawing/2010/main" id="{95054731-9835-46C4-AC0F-AD02F6BCC5B3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4494231" y="581565"/>
            <a:ext cx="4021118" cy="4047583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  <a:lvl2pPr indent="0" lvl="1" marL="457200">
              <a:buNone/>
              <a:defRPr dirty="0" lang="en-US" sz="1600"/>
            </a:lvl2pPr>
            <a:lvl3pPr indent="0" lvl="2" marL="914400">
              <a:buNone/>
              <a:defRPr dirty="0" lang="en-US" sz="1600"/>
            </a:lvl3pPr>
            <a:lvl4pPr indent="0" lvl="3" marL="1371600">
              <a:buNone/>
              <a:defRPr dirty="0" lang="en-US" sz="1600"/>
            </a:lvl4pPr>
            <a:lvl5pPr indent="0" lvl="4" marL="1828800">
              <a:buNone/>
              <a:defRPr dirty="0" lang="en-US" sz="16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19" name="Date Placeholder 1">
            <a:extLst>
              <a:ext uri="{76DDF668-4F6A-4295-AC2A-31B688912C5E}">
                <a16:creationId xmlns:a16="http://schemas.microsoft.com/office/drawing/2010/main" id="{B157FCF2-863D-4FAA-B5F8-0FB7713E60BF}"/>
              </a:ext>
            </a:extLst>
          </p:cNvPr>
          <p:cNvSpPr>
            <a:spLocks noGrp="true"/>
          </p:cNvSpPr>
          <p:nvPr>
            <p:ph idx="13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0" name="Footer Placeholder 1">
            <a:extLst>
              <a:ext uri="{1A468B0D-949A-43EA-9EF1-F554DD0A3650}">
                <a16:creationId xmlns:a16="http://schemas.microsoft.com/office/drawing/2010/main" id="{58CA9269-860A-4F65-8EEB-87EFF7A54366}"/>
              </a:ext>
            </a:extLst>
          </p:cNvPr>
          <p:cNvSpPr>
            <a:spLocks noGrp="true"/>
          </p:cNvSpPr>
          <p:nvPr>
            <p:ph idx="14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80999BCC-643D-43BB-BA3C-24820AB898FF}">
        <p14:creationId xmlns:p14="http://schemas.microsoft.com/office/powerpoint/2010/main" val="171344022246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W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BA981971-CCA3-4D5A-909F-A24458B1AE80}">
                <a16:creationId xmlns:a16="http://schemas.microsoft.com/office/drawing/2010/main" id="{9B0C69CF-793D-4094-A058-045DB2BBE4B0}"/>
              </a:ext>
            </a:extLst>
          </p:cNvPr>
          <p:cNvSpPr>
            <a:spLocks noGrp="true"/>
          </p:cNvSpPr>
          <p:nvPr>
            <p:ph type="pic"/>
          </p:nvPr>
        </p:nvSpPr>
        <p:spPr>
          <a:xfrm rot="0">
            <a:off x="1772529" y="3357889"/>
            <a:ext cx="1287194" cy="1284449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3" name="Rectangle 9">
            <a:extLst>
              <a:ext uri="{60AE625C-B58D-460E-9DEA-B3A5CDAE9C46}">
                <a16:creationId xmlns:a16="http://schemas.microsoft.com/office/drawing/2010/main" id="{A432891A-20B5-43E5-8C67-DCF15C34038F}"/>
              </a:ext>
            </a:extLst>
          </p:cNvPr>
          <p:cNvSpPr/>
          <p:nvPr userDrawn="1"/>
        </p:nvSpPr>
        <p:spPr>
          <a:xfrm rot="0">
            <a:off x="4794920" y="0"/>
            <a:ext cx="4349079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4" name="Picture 7">
            <a:extLst>
              <a:ext uri="{DE7ADFAB-DC02-42DC-9A3B-B78A833FA237}">
                <a16:creationId xmlns:a16="http://schemas.microsoft.com/office/drawing/2010/main" id="{4AED58EF-8894-4776-A224-C7E9336771E8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582" l="31559" r="7556" t="-8435"/>
          <a:stretch>
            <a:fillRect/>
          </a:stretch>
        </p:blipFill>
        <p:spPr>
          <a:xfrm rot="16200000">
            <a:off x="4157836" y="157335"/>
            <a:ext cx="5143500" cy="4828827"/>
          </a:xfrm>
          <a:prstGeom prst="rect">
            <a:avLst/>
          </a:prstGeom>
          <a:noFill/>
        </p:spPr>
      </p:pic>
      <p:sp>
        <p:nvSpPr>
          <p:cNvPr hidden="false" id="5" name="Title 1">
            <a:extLst>
              <a:ext uri="{59955E39-3D0D-4F10-8828-CBFEDA29B383}">
                <a16:creationId xmlns:a16="http://schemas.microsoft.com/office/drawing/2010/main" id="{EC1DB5FC-7F87-4209-B31E-46468EFA0CE3}"/>
              </a:ext>
            </a:extLst>
          </p:cNvPr>
          <p:cNvSpPr>
            <a:spLocks noGrp="true"/>
          </p:cNvSpPr>
          <p:nvPr>
            <p:ph idx="1" type="title"/>
          </p:nvPr>
        </p:nvSpPr>
        <p:spPr>
          <a:xfrm rot="0">
            <a:off x="628650" y="581565"/>
            <a:ext cx="3686522" cy="605370"/>
          </a:xfrm>
        </p:spPr>
        <p:txBody>
          <a:bodyPr rtlCol="0" tIns="36000"/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why</a:t>
            </a:r>
            <a:endParaRPr dirty="0" lang="en-US"/>
          </a:p>
        </p:txBody>
      </p:sp>
      <p:sp>
        <p:nvSpPr>
          <p:cNvPr id="6" name="Slide Number Placeholder 5">
            <a:extLst>
              <a:ext uri="{EFBE7BA8-9A48-4802-8587-80C72C94E2C5}">
                <a16:creationId xmlns:a16="http://schemas.microsoft.com/office/drawing/2010/main" id="{7F9D8DBB-450D-40AB-9E38-60AAB9D4D77F}"/>
              </a:ext>
            </a:extLst>
          </p:cNvPr>
          <p:cNvSpPr>
            <a:spLocks noGrp="true"/>
          </p:cNvSpPr>
          <p:nvPr>
            <p:ph idx="2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CED34252-22FB-42A6-8AA1-AEF1BECDEBC1}" type="slidenum"/>
            <a:endParaRPr dirty="0" lang="en-US"/>
          </a:p>
        </p:txBody>
      </p:sp>
      <p:sp>
        <p:nvSpPr>
          <p:cNvPr id="7" name="Text Placeholder 13">
            <a:extLst>
              <a:ext uri="{4783B519-EB85-4731-9496-7079705B8234}">
                <a16:creationId xmlns:a16="http://schemas.microsoft.com/office/drawing/2010/main" id="{B35839CC-2DE5-42A9-A3EB-D72FDEB27A10}"/>
              </a:ext>
            </a:extLst>
          </p:cNvPr>
          <p:cNvSpPr>
            <a:spLocks noGrp="true"/>
          </p:cNvSpPr>
          <p:nvPr>
            <p:ph idx="3" type="body"/>
          </p:nvPr>
        </p:nvSpPr>
        <p:spPr>
          <a:xfrm rot="0">
            <a:off x="5601410" y="882254"/>
            <a:ext cx="2913940" cy="746521"/>
          </a:xfrm>
        </p:spPr>
        <p:txBody>
          <a:bodyPr anchor="ctr" rtlCol="0"/>
          <a:lstStyle>
            <a:lvl1pPr indent="0" lvl="0" marL="0">
              <a:buNone/>
              <a:defRPr dirty="0" lang="en-US" sz="16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2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pic>
        <p:nvPicPr>
          <p:cNvPr descr="A picture containing animal, light&#10;&#10;Description automatically generated" id="8" name="Picture 19">
            <a:extLst>
              <a:ext uri="{DDFE6FA5-CDA9-443C-9868-1687E45C47C4}">
                <a16:creationId xmlns:a16="http://schemas.microsoft.com/office/drawing/2010/main" id="{C7431B59-7B38-4A23-9DBA-9710BE93111A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27999"/>
          </a:blip>
          <a:srcRect b="43644" l="43355"/>
          <a:stretch>
            <a:fillRect/>
          </a:stretch>
        </p:blipFill>
        <p:spPr>
          <a:xfrm rot="0">
            <a:off x="0" y="1807695"/>
            <a:ext cx="3686523" cy="3335804"/>
          </a:xfrm>
          <a:prstGeom prst="rect">
            <a:avLst/>
          </a:prstGeom>
          <a:noFill/>
        </p:spPr>
      </p:pic>
      <p:sp>
        <p:nvSpPr>
          <p:cNvPr id="9" name="Text Placeholder 13">
            <a:extLst>
              <a:ext uri="{7815CE02-3A20-4F56-96C8-5DC4E2A4DFC3}">
                <a16:creationId xmlns:a16="http://schemas.microsoft.com/office/drawing/2010/main" id="{55873BB9-9E7B-4C58-88DE-AE0606072F17}"/>
              </a:ext>
            </a:extLst>
          </p:cNvPr>
          <p:cNvSpPr>
            <a:spLocks noGrp="true"/>
          </p:cNvSpPr>
          <p:nvPr>
            <p:ph idx="4" type="body"/>
          </p:nvPr>
        </p:nvSpPr>
        <p:spPr>
          <a:xfrm rot="0">
            <a:off x="5601410" y="2168661"/>
            <a:ext cx="2913940" cy="746521"/>
          </a:xfrm>
        </p:spPr>
        <p:txBody>
          <a:bodyPr anchor="ctr" rtlCol="0"/>
          <a:lstStyle>
            <a:lvl1pPr indent="0" lvl="0" marL="0">
              <a:buNone/>
              <a:defRPr dirty="0" lang="en-US" sz="16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2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10" name="Text Placeholder 13">
            <a:extLst>
              <a:ext uri="{CF83238F-DF84-4589-8EB1-2607775ED9DC}">
                <a16:creationId xmlns:a16="http://schemas.microsoft.com/office/drawing/2010/main" id="{57AAE4DA-5891-4599-B03D-FD35FD95B618}"/>
              </a:ext>
            </a:extLst>
          </p:cNvPr>
          <p:cNvSpPr>
            <a:spLocks noGrp="true"/>
          </p:cNvSpPr>
          <p:nvPr>
            <p:ph idx="5" type="body"/>
          </p:nvPr>
        </p:nvSpPr>
        <p:spPr>
          <a:xfrm rot="0">
            <a:off x="5601410" y="3514725"/>
            <a:ext cx="2913940" cy="746521"/>
          </a:xfrm>
        </p:spPr>
        <p:txBody>
          <a:bodyPr anchor="ctr" rtlCol="0"/>
          <a:lstStyle>
            <a:lvl1pPr indent="0" lvl="0" marL="0">
              <a:buNone/>
              <a:defRPr dirty="0" lang="en-US" sz="16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2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11" name="Text Placeholder 4">
            <a:extLst>
              <a:ext uri="{415D002E-5F98-4F90-ACBB-6741D2902995}">
                <a16:creationId xmlns:a16="http://schemas.microsoft.com/office/drawing/2010/main" id="{17847D55-8038-4AC9-9085-7936C65764D2}"/>
              </a:ext>
            </a:extLst>
          </p:cNvPr>
          <p:cNvSpPr>
            <a:spLocks noGrp="true"/>
          </p:cNvSpPr>
          <p:nvPr>
            <p:ph idx="6" type="body"/>
          </p:nvPr>
        </p:nvSpPr>
        <p:spPr>
          <a:xfrm rot="0">
            <a:off x="628650" y="1628775"/>
            <a:ext cx="3686175" cy="1550193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400"/>
            </a:lvl3pPr>
            <a:lvl4pPr indent="0" lvl="3" marL="1371600">
              <a:buNone/>
              <a:defRPr dirty="0" lang="en-US" sz="1400"/>
            </a:lvl4pPr>
            <a:lvl5pPr indent="0" lvl="4" marL="1828800">
              <a:buNone/>
              <a:defRPr dirty="0" lang="en-US" sz="1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2" name="Oval 24">
            <a:extLst>
              <a:ext uri="{6365E116-51BB-4E7C-AFE1-21AC64F01E42}">
                <a16:creationId xmlns:a16="http://schemas.microsoft.com/office/drawing/2010/main" id="{DA626B6A-7445-40EB-BF70-66C6ED7188B2}"/>
              </a:ext>
            </a:extLst>
          </p:cNvPr>
          <p:cNvSpPr/>
          <p:nvPr userDrawn="1"/>
        </p:nvSpPr>
        <p:spPr>
          <a:xfrm rot="0">
            <a:off x="5234532" y="1159023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3" name="Oval 26">
            <a:extLst>
              <a:ext uri="{1E26E623-CB93-412C-BD6F-0E1B4C478C10}">
                <a16:creationId xmlns:a16="http://schemas.microsoft.com/office/drawing/2010/main" id="{6A357053-CF88-4DB1-8B4C-72F6733C69B1}"/>
              </a:ext>
            </a:extLst>
          </p:cNvPr>
          <p:cNvSpPr/>
          <p:nvPr userDrawn="1"/>
        </p:nvSpPr>
        <p:spPr>
          <a:xfrm rot="0">
            <a:off x="5234532" y="2445431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4" name="Oval 29">
            <a:extLst>
              <a:ext uri="{C1541B34-9421-40F7-B142-C7EBCB544237}">
                <a16:creationId xmlns:a16="http://schemas.microsoft.com/office/drawing/2010/main" id="{364F1E9E-E08A-466A-8A16-05C0BD7C7D25}"/>
              </a:ext>
            </a:extLst>
          </p:cNvPr>
          <p:cNvSpPr/>
          <p:nvPr userDrawn="1"/>
        </p:nvSpPr>
        <p:spPr>
          <a:xfrm rot="0">
            <a:off x="5234532" y="3786594"/>
            <a:ext cx="192983" cy="19298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5" name="Date Placeholder 1">
            <a:extLst>
              <a:ext uri="{DC765AC3-2B98-4772-8251-E5CB3055C124}">
                <a16:creationId xmlns:a16="http://schemas.microsoft.com/office/drawing/2010/main" id="{F17608DE-AE9C-4D67-B7E4-39444CDF11C1}"/>
              </a:ext>
            </a:extLst>
          </p:cNvPr>
          <p:cNvSpPr>
            <a:spLocks noGrp="true"/>
          </p:cNvSpPr>
          <p:nvPr>
            <p:ph idx="7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6" name="Footer Placeholder 1">
            <a:extLst>
              <a:ext uri="{37DED487-7900-4DF0-B448-13FC8CE35722}">
                <a16:creationId xmlns:a16="http://schemas.microsoft.com/office/drawing/2010/main" id="{CB6D4CA7-12D2-4BB9-80EC-0EF3551CB0C5}"/>
              </a:ext>
            </a:extLst>
          </p:cNvPr>
          <p:cNvSpPr>
            <a:spLocks noGrp="true"/>
          </p:cNvSpPr>
          <p:nvPr>
            <p:ph idx="8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C6A2AAF2-3954-46ED-B077-EEE8449E7172}">
        <p14:creationId xmlns:p14="http://schemas.microsoft.com/office/powerpoint/2010/main" val="1713440222468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Key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>
            <a:extLst>
              <a:ext uri="{0E5EB8B3-5B14-453A-9F4A-CF734095B4A9}">
                <a16:creationId xmlns:a16="http://schemas.microsoft.com/office/drawing/2010/main" id="{DDBD458C-B454-4148-87CE-64A1A8910796}"/>
              </a:ext>
            </a:extLst>
          </p:cNvPr>
          <p:cNvSpPr/>
          <p:nvPr userDrawn="1"/>
        </p:nvSpPr>
        <p:spPr>
          <a:xfrm rot="0">
            <a:off x="0" y="0"/>
            <a:ext cx="9144000" cy="214259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3" name="Picture 20">
            <a:extLst>
              <a:ext uri="{682662BE-D729-47ED-B872-6D5C6BF8FBEB}">
                <a16:creationId xmlns:a16="http://schemas.microsoft.com/office/drawing/2010/main" id="{E7DFF849-0B0C-4079-B815-F6FE1032D581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0000"/>
          </a:blip>
          <a:srcRect b="53201" l="43248" r="-20637" t="-15385"/>
          <a:stretch>
            <a:fillRect/>
          </a:stretch>
        </p:blipFill>
        <p:spPr>
          <a:xfrm rot="0">
            <a:off x="0" y="1508736"/>
            <a:ext cx="4973684" cy="3634763"/>
          </a:xfrm>
          <a:prstGeom prst="rect">
            <a:avLst/>
          </a:prstGeom>
          <a:noFill/>
        </p:spPr>
      </p:pic>
      <p:sp>
        <p:nvSpPr>
          <p:cNvPr hidden="false" id="4" name="Title 1">
            <a:extLst>
              <a:ext uri="{A94D5181-2921-4DBE-87C5-52698015ED1B}">
                <a16:creationId xmlns:a16="http://schemas.microsoft.com/office/drawing/2010/main" id="{1F9D9C77-7AB5-4981-8872-5FE2E617B961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2813129" cy="1241554"/>
          </a:xfrm>
        </p:spPr>
        <p:txBody>
          <a:bodyPr rtlCol="0" tIns="36000"/>
          <a:lstStyle>
            <a:lvl1pPr lvl="0">
              <a:defRPr b="0" dirty="0" lang="en-US">
                <a:solidFill>
                  <a:schemeClr val="bg1"/>
                </a:solidFill>
                <a:latin typeface="Bungee"/>
              </a:defRPr>
            </a:lvl1pPr>
          </a:lstStyle>
          <a:p>
            <a:pPr/>
            <a:r>
              <a:rPr dirty="0" lang="en-US"/>
              <a:t>Key Features</a:t>
            </a:r>
            <a:endParaRPr dirty="0" lang="en-US"/>
          </a:p>
        </p:txBody>
      </p:sp>
      <p:sp>
        <p:nvSpPr>
          <p:cNvPr id="5" name="Slide Number Placeholder 5">
            <a:extLst>
              <a:ext uri="{D8F9B30E-0261-4BA0-BFF4-AB9D5AD0DA67}">
                <a16:creationId xmlns:a16="http://schemas.microsoft.com/office/drawing/2010/main" id="{32B42744-69AA-412F-9358-40BD341487C1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C7627316-EBDB-45EE-A525-6D435EB0368C}" type="slidenum"/>
            <a:endParaRPr dirty="0" lang="en-US"/>
          </a:p>
        </p:txBody>
      </p:sp>
      <p:sp>
        <p:nvSpPr>
          <p:cNvPr id="6" name="Text Placeholder 15">
            <a:extLst>
              <a:ext uri="{7B0BA133-66C5-4851-8ECC-395FF704CD02}">
                <a16:creationId xmlns:a16="http://schemas.microsoft.com/office/drawing/2010/main" id="{74D07CA2-9DCE-4029-B3C5-768557BA3359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620618" y="2376872"/>
            <a:ext cx="2503330" cy="743786"/>
          </a:xfrm>
          <a:ln>
            <a:noFill/>
          </a:ln>
        </p:spPr>
        <p:txBody>
          <a:bodyPr anchor="b" rtlCol="0"/>
          <a:lstStyle>
            <a:lvl1pPr algn="ctr"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algn="ctr" indent="0" lvl="1" marL="457200">
              <a:buNone/>
            </a:lvl2pPr>
            <a:lvl3pPr algn="ctr" indent="0" lvl="2" marL="914400">
              <a:buNone/>
            </a:lvl3pPr>
            <a:lvl4pPr algn="ctr" indent="0" lvl="3" marL="1371600">
              <a:buNone/>
            </a:lvl4pPr>
            <a:lvl5pPr algn="ctr" indent="0" lvl="4" marL="1828800">
              <a:buNone/>
            </a:lvl5pPr>
          </a:lstStyle>
          <a:p>
            <a:pPr lvl="0"/>
            <a:r>
              <a:rPr dirty="0" lang="en-US"/>
              <a:t>Item</a:t>
            </a:r>
            <a:endParaRPr dirty="0" lang="en-US"/>
          </a:p>
        </p:txBody>
      </p:sp>
      <p:sp>
        <p:nvSpPr>
          <p:cNvPr id="7" name="Text Placeholder 15">
            <a:extLst>
              <a:ext uri="{19EB5D93-FA5E-44CA-8599-A3FA4E75D031}">
                <a16:creationId xmlns:a16="http://schemas.microsoft.com/office/drawing/2010/main" id="{67E728C0-9F78-42BE-958A-A7C2862A10E4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3320335" y="2376872"/>
            <a:ext cx="2503330" cy="743786"/>
          </a:xfrm>
          <a:ln>
            <a:noFill/>
          </a:ln>
        </p:spPr>
        <p:txBody>
          <a:bodyPr anchor="b" rtlCol="0"/>
          <a:lstStyle>
            <a:lvl1pPr algn="ctr"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algn="ctr" indent="0" lvl="1" marL="457200">
              <a:buNone/>
            </a:lvl2pPr>
            <a:lvl3pPr algn="ctr" indent="0" lvl="2" marL="914400">
              <a:buNone/>
            </a:lvl3pPr>
            <a:lvl4pPr algn="ctr" indent="0" lvl="3" marL="1371600">
              <a:buNone/>
            </a:lvl4pPr>
            <a:lvl5pPr algn="ctr" indent="0" lvl="4" marL="1828800">
              <a:buNone/>
            </a:lvl5pPr>
          </a:lstStyle>
          <a:p>
            <a:pPr lvl="0"/>
            <a:r>
              <a:rPr dirty="0" lang="en-US"/>
              <a:t>Item</a:t>
            </a:r>
            <a:endParaRPr dirty="0" lang="en-US"/>
          </a:p>
        </p:txBody>
      </p:sp>
      <p:sp>
        <p:nvSpPr>
          <p:cNvPr id="8" name="Text Placeholder 15">
            <a:extLst>
              <a:ext uri="{58A6D00E-2073-4318-A862-E707FD5337B1}">
                <a16:creationId xmlns:a16="http://schemas.microsoft.com/office/drawing/2010/main" id="{736A7649-64BD-4611-884B-AD7A5122EEBD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6009568" y="2376872"/>
            <a:ext cx="2503330" cy="743786"/>
          </a:xfrm>
          <a:ln>
            <a:noFill/>
          </a:ln>
        </p:spPr>
        <p:txBody>
          <a:bodyPr anchor="b" rtlCol="0"/>
          <a:lstStyle>
            <a:lvl1pPr algn="ctr"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algn="ctr" indent="0" lvl="1" marL="457200">
              <a:buNone/>
            </a:lvl2pPr>
            <a:lvl3pPr algn="ctr" indent="0" lvl="2" marL="914400">
              <a:buNone/>
            </a:lvl3pPr>
            <a:lvl4pPr algn="ctr" indent="0" lvl="3" marL="1371600">
              <a:buNone/>
            </a:lvl4pPr>
            <a:lvl5pPr algn="ctr" indent="0" lvl="4" marL="1828800">
              <a:buNone/>
            </a:lvl5pPr>
          </a:lstStyle>
          <a:p>
            <a:pPr lvl="0"/>
            <a:r>
              <a:rPr dirty="0" lang="en-US"/>
              <a:t>Item</a:t>
            </a:r>
            <a:endParaRPr dirty="0" lang="en-US"/>
          </a:p>
        </p:txBody>
      </p:sp>
      <p:pic>
        <p:nvPicPr>
          <p:cNvPr id="9" name="Picture 34">
            <a:extLst>
              <a:ext uri="{02779196-390B-46EF-8A46-8569210C8D32}">
                <a16:creationId xmlns:a16="http://schemas.microsoft.com/office/drawing/2010/main" id="{0FA51124-5DBF-4556-99F0-A3FF82BC4D52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53117" l="32358" r="-10589" t="9828"/>
          <a:stretch>
            <a:fillRect/>
          </a:stretch>
        </p:blipFill>
        <p:spPr>
          <a:xfrm flipH="true" rot="0">
            <a:off x="4170315" y="0"/>
            <a:ext cx="4973684" cy="2142592"/>
          </a:xfrm>
          <a:prstGeom prst="rect">
            <a:avLst/>
          </a:prstGeom>
          <a:noFill/>
        </p:spPr>
      </p:pic>
      <p:sp>
        <p:nvSpPr>
          <p:cNvPr id="10" name="Text Placeholder 4">
            <a:extLst>
              <a:ext uri="{25238D42-70E3-4ADD-8C60-BF3425B9B248}">
                <a16:creationId xmlns:a16="http://schemas.microsoft.com/office/drawing/2010/main" id="{C4A8DEBA-8ADD-488A-A9AF-A5EC1FBCCC46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3638164" y="581565"/>
            <a:ext cx="4874734" cy="1241554"/>
          </a:xfrm>
        </p:spPr>
        <p:txBody>
          <a:bodyPr rtlCol="0"/>
          <a:lstStyle>
            <a:lvl1pPr indent="0" lvl="0" marL="0"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20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0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0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0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11" name="Picture Placeholder 3">
            <a:extLst>
              <a:ext uri="{6F151FFA-CF09-4FFB-BB9A-10EB3F4481B6}">
                <a16:creationId xmlns:a16="http://schemas.microsoft.com/office/drawing/2010/main" id="{BFF1C330-B5D1-4380-97A3-DB492B3AC633}"/>
              </a:ext>
            </a:extLst>
          </p:cNvPr>
          <p:cNvSpPr>
            <a:spLocks noGrp="true"/>
          </p:cNvSpPr>
          <p:nvPr>
            <p:ph idx="16" type="pic"/>
          </p:nvPr>
        </p:nvSpPr>
        <p:spPr>
          <a:xfrm rot="0">
            <a:off x="1430382" y="3326606"/>
            <a:ext cx="1175895" cy="1064418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2" name="Picture Placeholder 3">
            <a:extLst>
              <a:ext uri="{6AF1C319-F17C-4D2F-8293-AEA74EDC2D01}">
                <a16:creationId xmlns:a16="http://schemas.microsoft.com/office/drawing/2010/main" id="{7E3FAA18-F581-4EB9-A4FC-F216376053E3}"/>
              </a:ext>
            </a:extLst>
          </p:cNvPr>
          <p:cNvSpPr>
            <a:spLocks noGrp="true"/>
          </p:cNvSpPr>
          <p:nvPr>
            <p:ph idx="17" type="pic"/>
          </p:nvPr>
        </p:nvSpPr>
        <p:spPr>
          <a:xfrm rot="0">
            <a:off x="4086781" y="3326606"/>
            <a:ext cx="1175895" cy="1064418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13" name="Picture Placeholder 3">
            <a:extLst>
              <a:ext uri="{FB23E10A-A35F-49BB-B596-BA90BBBDA3BC}">
                <a16:creationId xmlns:a16="http://schemas.microsoft.com/office/drawing/2010/main" id="{86478EE1-8AE6-4690-A429-463861238901}"/>
              </a:ext>
            </a:extLst>
          </p:cNvPr>
          <p:cNvSpPr>
            <a:spLocks noGrp="true"/>
          </p:cNvSpPr>
          <p:nvPr>
            <p:ph idx="18" type="pic"/>
          </p:nvPr>
        </p:nvSpPr>
        <p:spPr>
          <a:xfrm rot="0">
            <a:off x="6673285" y="3326606"/>
            <a:ext cx="1175895" cy="1064418"/>
          </a:xfrm>
        </p:spPr>
        <p:txBody>
          <a:bodyPr rtlCol="0"/>
          <a:lstStyle>
            <a:lvl1pPr indent="0" lvl="0" marL="0">
              <a:buNone/>
              <a:defRPr dirty="0" lang="en-US" sz="16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14" name="Date Placeholder 1">
            <a:extLst>
              <a:ext uri="{E7D0293A-763D-48CD-82F1-117F352ABFFA}">
                <a16:creationId xmlns:a16="http://schemas.microsoft.com/office/drawing/2010/main" id="{6D21898E-D606-455D-8CB9-4117B956FADC}"/>
              </a:ext>
            </a:extLst>
          </p:cNvPr>
          <p:cNvSpPr>
            <a:spLocks noGrp="true"/>
          </p:cNvSpPr>
          <p:nvPr>
            <p:ph idx="1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5" name="Footer Placeholder 1">
            <a:extLst>
              <a:ext uri="{9A547A41-F565-4DF3-8B56-EBA1BFF5BCB6}">
                <a16:creationId xmlns:a16="http://schemas.microsoft.com/office/drawing/2010/main" id="{018A7D12-9B58-499E-ABE7-23C8B89CB93A}"/>
              </a:ext>
            </a:extLst>
          </p:cNvPr>
          <p:cNvSpPr>
            <a:spLocks noGrp="true"/>
          </p:cNvSpPr>
          <p:nvPr>
            <p:ph idx="20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6E2D3082-8F3C-4B37-A80F-FEA3E0348CBA}">
        <p14:creationId xmlns:p14="http://schemas.microsoft.com/office/powerpoint/2010/main" val="171344022247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D6E42581-58C2-4C44-8537-0E54BB1F86D6}">
                <a16:creationId xmlns:a16="http://schemas.microsoft.com/office/drawing/2010/main" id="{1AAEB7B7-61CD-443B-84C2-B3C6B9B2E0F1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45361" l="41147" r="-19370" t="-8214"/>
          <a:stretch>
            <a:fillRect/>
          </a:stretch>
        </p:blipFill>
        <p:spPr>
          <a:xfrm rot="0">
            <a:off x="0" y="1626161"/>
            <a:ext cx="4813004" cy="3517339"/>
          </a:xfrm>
          <a:prstGeom prst="rect">
            <a:avLst/>
          </a:prstGeom>
          <a:noFill/>
        </p:spPr>
      </p:pic>
      <p:pic>
        <p:nvPicPr>
          <p:cNvPr id="3" name="Picture 6">
            <a:extLst>
              <a:ext uri="{D2E52559-B4BD-4BCE-955D-ED7267D4D11F}">
                <a16:creationId xmlns:a16="http://schemas.microsoft.com/office/drawing/2010/main" id="{BC317EE8-0AD2-4390-8EB9-7E7340E84088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hidden="false" id="4" name="Title 1">
            <a:extLst>
              <a:ext uri="{306956A0-0BEF-44DD-B42C-037F522C9E7A}">
                <a16:creationId xmlns:a16="http://schemas.microsoft.com/office/drawing/2010/main" id="{4E99C3AC-5C4C-4DFF-B80C-36CC0FDDD08A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3686522" cy="1047209"/>
          </a:xfrm>
        </p:spPr>
        <p:txBody>
          <a:bodyPr rtlCol="0" tIns="36000">
            <a:noAutofit/>
          </a:bodyPr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Benefits to </a:t>
            </a:r>
            <a:br>
              <a:rPr dirty="0" lang="en-US"/>
            </a:br>
            <a:r>
              <a:rPr dirty="0" lang="en-US"/>
              <a:t>the Company</a:t>
            </a:r>
            <a:endParaRPr dirty="0" lang="en-US"/>
          </a:p>
        </p:txBody>
      </p:sp>
      <p:sp>
        <p:nvSpPr>
          <p:cNvPr id="5" name="Slide Number Placeholder 5">
            <a:extLst>
              <a:ext uri="{FF0066DF-3489-4115-8640-81E0FE59DF10}">
                <a16:creationId xmlns:a16="http://schemas.microsoft.com/office/drawing/2010/main" id="{E5497B2C-EC10-46F6-8D3D-E7C935B8BB25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89142A62-EE2A-4015-8B0F-333683D68536}" type="slidenum"/>
            <a:endParaRPr dirty="0" lang="en-US"/>
          </a:p>
        </p:txBody>
      </p:sp>
      <p:grpSp>
        <p:nvGrpSpPr>
          <p:cNvPr id="6" name="Group 8">
            <a:extLst>
              <a:ext uri="{4EF2E716-03E3-4B50-B744-9793C528AB8D}">
                <a16:creationId xmlns:a16="http://schemas.microsoft.com/office/drawing/2010/main" id="{B5A747E0-861B-4617-9857-D6687FA8D3CA}"/>
              </a:ext>
            </a:extLst>
          </p:cNvPr>
          <p:cNvGrpSpPr/>
          <p:nvPr/>
        </p:nvGrpSpPr>
        <p:grpSpPr>
          <a:xfrm rot="0">
            <a:off x="0" y="3913201"/>
            <a:ext cx="2347708" cy="1231316"/>
            <a:chOff x="78502" y="4788186"/>
            <a:chExt cx="3949028" cy="2071171"/>
          </a:xfrm>
        </p:grpSpPr>
        <p:cxnSp>
          <p:nvCxnSpPr>
            <p:cNvPr id="7" name="Straight Connector 14">
              <a:extLst>
                <a:ext uri="{FB6641EC-2092-4D95-8A5D-44B1F64C4FE0}">
                  <a16:creationId xmlns:a16="http://schemas.microsoft.com/office/drawing/2010/main" id="{AB1FBECC-CE28-48A1-A156-97D8202DFAE1}"/>
                </a:ext>
              </a:extLst>
            </p:cNvPr>
            <p:cNvCxnSpPr/>
            <p:nvPr/>
          </p:nvCxnSpPr>
          <p:spPr>
            <a:xfrm flipV="true" rot="0">
              <a:off x="78502" y="4874614"/>
              <a:ext cx="2873020" cy="1734813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15">
              <a:extLst>
                <a:ext uri="{B9A25CAD-F98E-4125-B021-176E00AA643C}">
                  <a16:creationId xmlns:a16="http://schemas.microsoft.com/office/drawing/2010/main" id="{1F5283E5-53CE-47A2-8FB9-44E7A94F7090}"/>
                </a:ext>
              </a:extLst>
            </p:cNvPr>
            <p:cNvSpPr/>
            <p:nvPr/>
          </p:nvSpPr>
          <p:spPr>
            <a:xfrm rot="10800000">
              <a:off x="2010610" y="5011979"/>
              <a:ext cx="2016919" cy="1847378"/>
            </a:xfrm>
            <a:custGeom>
              <a:avLst/>
              <a:gdLst/>
              <a:ahLst/>
              <a:cxnLst/>
              <a:rect b="b" l="0" r="r" t="0"/>
              <a:pathLst>
                <a:path h="1847378" w="2016920">
                  <a:moveTo>
                    <a:pt x="1193864" y="0"/>
                  </a:moveTo>
                  <a:lnTo>
                    <a:pt x="0" y="715584"/>
                  </a:lnTo>
                  <a:lnTo>
                    <a:pt x="2016920" y="1847378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val 16">
              <a:extLst>
                <a:ext uri="{A001CA44-1BD5-4A12-BC56-74E9DC67FF4C}">
                  <a16:creationId xmlns:a16="http://schemas.microsoft.com/office/drawing/2010/main" id="{3021BE8F-9A47-4C0F-8289-1A70F08ACBE7}"/>
                </a:ext>
              </a:extLst>
            </p:cNvPr>
            <p:cNvSpPr/>
            <p:nvPr/>
          </p:nvSpPr>
          <p:spPr>
            <a:xfrm rot="10800000">
              <a:off x="2882840" y="4788186"/>
              <a:ext cx="137363" cy="137363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val 18">
              <a:extLst>
                <a:ext uri="{E224BDEC-33E2-4F4D-BCBB-826DCF4D0E34}">
                  <a16:creationId xmlns:a16="http://schemas.microsoft.com/office/drawing/2010/main" id="{69763388-08E2-43B7-9C43-407F81C64F95}"/>
                </a:ext>
              </a:extLst>
            </p:cNvPr>
            <p:cNvSpPr/>
            <p:nvPr/>
          </p:nvSpPr>
          <p:spPr>
            <a:xfrm rot="10800000">
              <a:off x="3273837" y="6538912"/>
              <a:ext cx="69824" cy="70517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Oval 20">
              <a:extLst>
                <a:ext uri="{F1E0EEBF-9E02-4AC8-9EAE-52E5B7482817}">
                  <a16:creationId xmlns:a16="http://schemas.microsoft.com/office/drawing/2010/main" id="{B67F3B7D-E90A-4898-9475-4FAD453808EA}"/>
                </a:ext>
              </a:extLst>
            </p:cNvPr>
            <p:cNvSpPr/>
            <p:nvPr/>
          </p:nvSpPr>
          <p:spPr>
            <a:xfrm rot="10800000">
              <a:off x="800694" y="6076530"/>
              <a:ext cx="137363" cy="137363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Oval 21">
              <a:extLst>
                <a:ext uri="{0E7C9624-5239-414A-9325-52FA898E1452}">
                  <a16:creationId xmlns:a16="http://schemas.microsoft.com/office/drawing/2010/main" id="{6FA8AA47-5862-4EB3-97FE-C3467638BD19}"/>
                </a:ext>
              </a:extLst>
            </p:cNvPr>
            <p:cNvSpPr/>
            <p:nvPr/>
          </p:nvSpPr>
          <p:spPr>
            <a:xfrm rot="10800000">
              <a:off x="1974930" y="4972685"/>
              <a:ext cx="69824" cy="70517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pic>
          <p:nvPicPr>
            <p:cNvPr descr="A close up of a logo&#10;&#10;Description automatically generated" id="13" name="Picture 12">
              <a:extLst>
                <a:ext uri="{AF524E03-14E3-45A2-94E5-5A98878BEDFF}">
                  <a16:creationId xmlns:a16="http://schemas.microsoft.com/office/drawing/2010/main" id="{49739A61-E3E6-42A0-A10B-7A191BCBF139}"/>
                </a:ext>
              </a:extLst>
            </p:cNvPr>
            <p:cNvPicPr>
              <a:picLocks noChangeAspect="true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0">
              <a:off x="2562943" y="5333568"/>
              <a:ext cx="930062" cy="643657"/>
            </a:xfrm>
            <a:prstGeom prst="rect">
              <a:avLst/>
            </a:prstGeom>
            <a:noFill/>
          </p:spPr>
        </p:pic>
        <p:pic>
          <p:nvPicPr>
            <p:cNvPr descr="A close up of a logo&#10;&#10;Description automatically generated" id="14" name="Picture 11">
              <a:extLst>
                <a:ext uri="{D4048C5F-6D3E-4944-83A8-B947299D6B2A}">
                  <a16:creationId xmlns:a16="http://schemas.microsoft.com/office/drawing/2010/main" id="{CFDCEF96-28FE-4A52-A3CE-CB34F807514E}"/>
                </a:ext>
              </a:extLst>
            </p:cNvPr>
            <p:cNvPicPr>
              <a:picLocks noChangeAspect="true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 rot="0">
              <a:off x="997849" y="5228176"/>
              <a:ext cx="1323591" cy="916002"/>
            </a:xfrm>
            <a:prstGeom prst="rect">
              <a:avLst/>
            </a:prstGeom>
            <a:noFill/>
          </p:spPr>
        </p:pic>
      </p:grpSp>
      <p:sp>
        <p:nvSpPr>
          <p:cNvPr id="15" name="Text Placeholder 13">
            <a:extLst>
              <a:ext uri="{90E95D6D-B127-4C15-8754-F998E383DEC9}">
                <a16:creationId xmlns:a16="http://schemas.microsoft.com/office/drawing/2010/main" id="{1F47FD2A-213D-43B8-B884-59EA306985F5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5601410" y="882254"/>
            <a:ext cx="2913940" cy="746521"/>
          </a:xfrm>
        </p:spPr>
        <p:txBody>
          <a:bodyPr anchor="ctr" rtlCol="0"/>
          <a:lstStyle>
            <a:lvl1pPr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  <a:defRPr dirty="0" lang="en-US" sz="2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16" name="Text Placeholder 13">
            <a:extLst>
              <a:ext uri="{163F89EB-EA43-4B16-98E8-0D265D99B6E6}">
                <a16:creationId xmlns:a16="http://schemas.microsoft.com/office/drawing/2010/main" id="{32291242-6A70-4E8A-B8D9-885144600C58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5601410" y="2168661"/>
            <a:ext cx="2913940" cy="746521"/>
          </a:xfrm>
        </p:spPr>
        <p:txBody>
          <a:bodyPr anchor="ctr" rtlCol="0"/>
          <a:lstStyle>
            <a:lvl1pPr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  <a:defRPr dirty="0" lang="en-US" sz="2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17" name="Text Placeholder 13">
            <a:extLst>
              <a:ext uri="{38CEDD52-6FA3-40A3-85F0-22E86B0FDF37}">
                <a16:creationId xmlns:a16="http://schemas.microsoft.com/office/drawing/2010/main" id="{DB134B43-F781-4051-8438-96DADD1A6BB1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5601410" y="3514725"/>
            <a:ext cx="2913940" cy="746521"/>
          </a:xfrm>
        </p:spPr>
        <p:txBody>
          <a:bodyPr anchor="ctr" rtlCol="0"/>
          <a:lstStyle>
            <a:lvl1pPr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  <a:defRPr dirty="0" lang="en-US" sz="2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2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2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2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id="18" name="Text Placeholder 4">
            <a:extLst>
              <a:ext uri="{27812B08-8B44-4567-863F-2014F8F5B0CD}">
                <a16:creationId xmlns:a16="http://schemas.microsoft.com/office/drawing/2010/main" id="{7DD00EED-4CFD-4ADD-9AEA-D1300AEB8E49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628650" y="1618560"/>
            <a:ext cx="3686175" cy="1560408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1400"/>
            </a:lvl2pPr>
            <a:lvl3pPr indent="0" lvl="2" marL="914400">
              <a:buNone/>
              <a:defRPr dirty="0" lang="en-US" sz="1400"/>
            </a:lvl3pPr>
            <a:lvl4pPr indent="0" lvl="3" marL="1371600">
              <a:buNone/>
              <a:defRPr dirty="0" lang="en-US" sz="1400"/>
            </a:lvl4pPr>
            <a:lvl5pPr indent="0" lvl="4" marL="1828800">
              <a:buNone/>
              <a:defRPr dirty="0" lang="en-US" sz="1400"/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19" name="Picture Placeholder 3">
            <a:extLst>
              <a:ext uri="{7C4712D5-EBDB-4A97-BD32-CBC7B4B5FE90}">
                <a16:creationId xmlns:a16="http://schemas.microsoft.com/office/drawing/2010/main" id="{BE75ADE1-723B-40E6-9CE1-95FED66E0C17}"/>
              </a:ext>
            </a:extLst>
          </p:cNvPr>
          <p:cNvSpPr>
            <a:spLocks noGrp="true"/>
          </p:cNvSpPr>
          <p:nvPr>
            <p:ph idx="16" type="pic"/>
          </p:nvPr>
        </p:nvSpPr>
        <p:spPr>
          <a:xfrm rot="0">
            <a:off x="4943822" y="954881"/>
            <a:ext cx="503287" cy="538162"/>
          </a:xfrm>
        </p:spPr>
        <p:txBody>
          <a:bodyPr rtlCol="0"/>
          <a:lstStyle>
            <a:lvl1pPr indent="0" lvl="0" marL="0">
              <a:buNone/>
              <a:defRPr dirty="0" lang="en-US" sz="11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0" name="Picture Placeholder 3">
            <a:extLst>
              <a:ext uri="{051E24FE-6DC6-4F4B-AA3C-210F2040BF8A}">
                <a16:creationId xmlns:a16="http://schemas.microsoft.com/office/drawing/2010/main" id="{E8C8A721-685B-4130-BC13-CE04CB05ED2C}"/>
              </a:ext>
            </a:extLst>
          </p:cNvPr>
          <p:cNvSpPr>
            <a:spLocks noGrp="true"/>
          </p:cNvSpPr>
          <p:nvPr>
            <p:ph idx="17" type="pic"/>
          </p:nvPr>
        </p:nvSpPr>
        <p:spPr>
          <a:xfrm rot="0">
            <a:off x="4943822" y="2272841"/>
            <a:ext cx="503287" cy="538162"/>
          </a:xfrm>
        </p:spPr>
        <p:txBody>
          <a:bodyPr rtlCol="0"/>
          <a:lstStyle>
            <a:lvl1pPr indent="0" lvl="0" marL="0">
              <a:buNone/>
              <a:defRPr dirty="0" lang="en-US" sz="11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21" name="Picture Placeholder 3">
            <a:extLst>
              <a:ext uri="{64349E1A-2D2A-43AA-BA9D-24A94F62125B}">
                <a16:creationId xmlns:a16="http://schemas.microsoft.com/office/drawing/2010/main" id="{D6C8FD83-FCAA-4C33-95FB-35CAB65F9C4E}"/>
              </a:ext>
            </a:extLst>
          </p:cNvPr>
          <p:cNvSpPr>
            <a:spLocks noGrp="true"/>
          </p:cNvSpPr>
          <p:nvPr>
            <p:ph idx="18" type="pic"/>
          </p:nvPr>
        </p:nvSpPr>
        <p:spPr>
          <a:xfrm rot="0">
            <a:off x="4943822" y="3618904"/>
            <a:ext cx="503287" cy="538162"/>
          </a:xfrm>
        </p:spPr>
        <p:txBody>
          <a:bodyPr rtlCol="0"/>
          <a:lstStyle>
            <a:lvl1pPr indent="0" lvl="0" marL="0">
              <a:buNone/>
              <a:defRPr dirty="0" lang="en-US" sz="1100"/>
            </a:lvl1pPr>
          </a:lstStyle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hidden="false" id="22" name="Date Placeholder 1">
            <a:extLst>
              <a:ext uri="{299FB461-2529-47C7-A091-C2F78018D40E}">
                <a16:creationId xmlns:a16="http://schemas.microsoft.com/office/drawing/2010/main" id="{1BCEF43C-9DD6-4757-8D86-21A79F77D8D8}"/>
              </a:ext>
            </a:extLst>
          </p:cNvPr>
          <p:cNvSpPr>
            <a:spLocks noGrp="true"/>
          </p:cNvSpPr>
          <p:nvPr>
            <p:ph idx="1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3" name="Footer Placeholder 1">
            <a:extLst>
              <a:ext uri="{CFCCE74B-690C-46A5-A782-6FC17E3BB60C}">
                <a16:creationId xmlns:a16="http://schemas.microsoft.com/office/drawing/2010/main" id="{057D9493-C095-4940-9016-A885DF2108E2}"/>
              </a:ext>
            </a:extLst>
          </p:cNvPr>
          <p:cNvSpPr>
            <a:spLocks noGrp="true"/>
          </p:cNvSpPr>
          <p:nvPr>
            <p:ph idx="20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05F91F8C-FCDC-49A6-B802-EEE2F35E94BC}">
        <p14:creationId xmlns:p14="http://schemas.microsoft.com/office/powerpoint/2010/main" val="1713440222474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Key Da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0">
            <a:extLst>
              <a:ext uri="{FF780587-FD63-40A8-8558-5475307AC2DC}">
                <a16:creationId xmlns:a16="http://schemas.microsoft.com/office/drawing/2010/main" id="{D45CCD08-43AA-4B79-AB28-D90F536D5220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32000"/>
          </a:blip>
          <a:srcRect b="53201" l="43248" r="-20637" t="-15385"/>
          <a:stretch>
            <a:fillRect/>
          </a:stretch>
        </p:blipFill>
        <p:spPr>
          <a:xfrm rot="0">
            <a:off x="15192" y="1232649"/>
            <a:ext cx="5351477" cy="3910853"/>
          </a:xfrm>
          <a:prstGeom prst="rect">
            <a:avLst/>
          </a:prstGeom>
          <a:noFill/>
        </p:spPr>
      </p:pic>
      <p:sp>
        <p:nvSpPr>
          <p:cNvPr id="3" name="Title 1">
            <a:extLst>
              <a:ext uri="{181CA365-E620-457F-862D-2EBCD1C5DBCE}">
                <a16:creationId xmlns:a16="http://schemas.microsoft.com/office/drawing/2010/main" id="{B9A2734B-370A-4014-877D-019670B4C35D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2813129" cy="1047209"/>
          </a:xfrm>
        </p:spPr>
        <p:txBody>
          <a:bodyPr rtlCol="0" tIns="36000"/>
          <a:lstStyle>
            <a:lvl1pPr lvl="0">
              <a:defRPr b="0" dirty="0" lang="en-US" sz="2800">
                <a:solidFill>
                  <a:schemeClr val="bg1"/>
                </a:solidFill>
                <a:latin typeface="Bungee"/>
              </a:defRPr>
            </a:lvl1pPr>
          </a:lstStyle>
          <a:p>
            <a:pPr/>
            <a:r>
              <a:rPr dirty="0" lang="en-US"/>
              <a:t>Key Data</a:t>
            </a:r>
            <a:endParaRPr dirty="0" lang="en-US"/>
          </a:p>
        </p:txBody>
      </p:sp>
      <p:sp>
        <p:nvSpPr>
          <p:cNvPr id="4" name="Slide Number Placeholder 5">
            <a:extLst>
              <a:ext uri="{473CF4C0-328E-4A84-AB00-002DB2827596}">
                <a16:creationId xmlns:a16="http://schemas.microsoft.com/office/drawing/2010/main" id="{DA4EC2A5-72B3-4F9A-B8B3-A1093B1DBF15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4B9A7D42-8141-4150-97BA-91FEB01EFDD5}" type="slidenum"/>
            <a:endParaRPr dirty="0" lang="en-US"/>
          </a:p>
        </p:txBody>
      </p:sp>
      <p:sp>
        <p:nvSpPr>
          <p:cNvPr id="5" name="Rectangle 3">
            <a:extLst>
              <a:ext uri="{8FC86928-435E-4570-8854-C97035BC091C}">
                <a16:creationId xmlns:a16="http://schemas.microsoft.com/office/drawing/2010/main" id="{270BBBBE-6A39-4767-857F-5AEAF9C59E79}"/>
              </a:ext>
            </a:extLst>
          </p:cNvPr>
          <p:cNvSpPr/>
          <p:nvPr userDrawn="1"/>
        </p:nvSpPr>
        <p:spPr>
          <a:xfrm rot="0">
            <a:off x="3751729" y="581565"/>
            <a:ext cx="4763620" cy="40475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id="6" name="Picture 34">
            <a:extLst>
              <a:ext uri="{31BB0F6F-E88A-40A7-9170-E9E32B44B629}">
                <a16:creationId xmlns:a16="http://schemas.microsoft.com/office/drawing/2010/main" id="{0CD266B9-C02A-4528-BC9F-3F52F1769B9B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b="1217" l="32358" r="-10589" t="9828"/>
          <a:stretch>
            <a:fillRect/>
          </a:stretch>
        </p:blipFill>
        <p:spPr>
          <a:xfrm flipH="true" rot="0">
            <a:off x="4170314" y="0"/>
            <a:ext cx="4973684" cy="5143500"/>
          </a:xfrm>
          <a:prstGeom prst="rect">
            <a:avLst/>
          </a:prstGeom>
          <a:noFill/>
        </p:spPr>
      </p:pic>
      <p:sp>
        <p:nvSpPr>
          <p:cNvPr id="7" name="Chart Placeholder 6">
            <a:extLst>
              <a:ext uri="{9AE2E1BC-A041-44B5-ABC3-2EA0ED5564DC}">
                <a16:creationId xmlns:a16="http://schemas.microsoft.com/office/drawing/2010/main" id="{DD550CF8-9976-499E-96E3-B6E783C53E6D}"/>
              </a:ext>
            </a:extLst>
          </p:cNvPr>
          <p:cNvSpPr>
            <a:spLocks noGrp="true"/>
          </p:cNvSpPr>
          <p:nvPr>
            <p:ph idx="12" type="chart"/>
          </p:nvPr>
        </p:nvSpPr>
        <p:spPr>
          <a:xfrm rot="0">
            <a:off x="4020741" y="869156"/>
            <a:ext cx="4258164" cy="3496866"/>
          </a:xfrm>
        </p:spPr>
        <p:txBody>
          <a:bodyPr rtlCol="0"/>
          <a:lstStyle/>
          <a:p>
            <a:pPr/>
            <a:r>
              <a:rPr dirty="0" lang="en-US"/>
              <a:t/>
            </a:r>
            <a:endParaRPr dirty="0" lang="en-US"/>
          </a:p>
        </p:txBody>
      </p:sp>
      <p:sp>
        <p:nvSpPr>
          <p:cNvPr id="8" name="Text Placeholder 4">
            <a:extLst>
              <a:ext uri="{C883D326-C633-4734-8338-4F8233D51E0F}">
                <a16:creationId xmlns:a16="http://schemas.microsoft.com/office/drawing/2010/main" id="{9BE8C7D8-A08D-4967-9898-18689F97CDD5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628650" y="1628775"/>
            <a:ext cx="2813129" cy="3000375"/>
          </a:xfrm>
        </p:spPr>
        <p:txBody>
          <a:bodyPr rtlCol="0"/>
          <a:lstStyle>
            <a:lvl1pPr indent="0" lvl="0" marL="0"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buNone/>
              <a:defRPr dirty="0" lang="en-US" sz="1400">
                <a:solidFill>
                  <a:schemeClr val="bg1"/>
                </a:solidFill>
              </a:defRPr>
            </a:lvl2pPr>
            <a:lvl3pPr indent="0" lvl="2" marL="914400">
              <a:buNone/>
              <a:defRPr dirty="0" lang="en-US" sz="1400">
                <a:solidFill>
                  <a:schemeClr val="bg1"/>
                </a:solidFill>
              </a:defRPr>
            </a:lvl3pPr>
            <a:lvl4pPr indent="0" lvl="3" marL="1371600">
              <a:buNone/>
              <a:defRPr dirty="0" lang="en-US" sz="1400">
                <a:solidFill>
                  <a:schemeClr val="bg1"/>
                </a:solidFill>
              </a:defRPr>
            </a:lvl4pPr>
            <a:lvl5pPr indent="0" lvl="4" marL="1828800">
              <a:buNone/>
              <a:defRPr dirty="0" lang="en-US" sz="1400">
                <a:solidFill>
                  <a:schemeClr val="bg1"/>
                </a:solidFill>
              </a:defRPr>
            </a:lvl5pPr>
          </a:lstStyle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hidden="false" id="9" name="Date Placeholder 1">
            <a:extLst>
              <a:ext uri="{C31886ED-CE93-4D48-9F84-A6BD1E47026D}">
                <a16:creationId xmlns:a16="http://schemas.microsoft.com/office/drawing/2010/main" id="{540083B9-D2AB-4A95-9B76-6F6D561086EF}"/>
              </a:ext>
            </a:extLst>
          </p:cNvPr>
          <p:cNvSpPr>
            <a:spLocks noGrp="true"/>
          </p:cNvSpPr>
          <p:nvPr>
            <p:ph idx="14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10" name="Footer Placeholder 1">
            <a:extLst>
              <a:ext uri="{BA9FF3CC-30B3-44C5-8173-AE96AFE97680}">
                <a16:creationId xmlns:a16="http://schemas.microsoft.com/office/drawing/2010/main" id="{C353F2BF-307F-4289-99C9-E62A20A0AA61}"/>
              </a:ext>
            </a:extLst>
          </p:cNvPr>
          <p:cNvSpPr>
            <a:spLocks noGrp="true"/>
          </p:cNvSpPr>
          <p:nvPr>
            <p:ph idx="15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79EAE1EF-4EE1-46E4-9AD6-A10F0CEB2442}">
        <p14:creationId xmlns:p14="http://schemas.microsoft.com/office/powerpoint/2010/main" val="1713440222476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Schedu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3DB8D270-2E3C-4965-8956-28C603514E15}">
                <a16:creationId xmlns:a16="http://schemas.microsoft.com/office/drawing/2010/main" id="{E864CC47-5198-4716-B4D0-531A8E2A83EA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4999"/>
          </a:blip>
          <a:srcRect b="45361" l="41147" r="-19370" t="-8214"/>
          <a:stretch>
            <a:fillRect/>
          </a:stretch>
        </p:blipFill>
        <p:spPr>
          <a:xfrm rot="0">
            <a:off x="0" y="314244"/>
            <a:ext cx="6608186" cy="4829256"/>
          </a:xfrm>
          <a:prstGeom prst="rect">
            <a:avLst/>
          </a:prstGeom>
          <a:noFill/>
        </p:spPr>
      </p:pic>
      <p:pic>
        <p:nvPicPr>
          <p:cNvPr id="3" name="Picture 7">
            <a:extLst>
              <a:ext uri="{2F27F652-F3FB-49F4-A80D-8FC7F8C04F24}">
                <a16:creationId xmlns:a16="http://schemas.microsoft.com/office/drawing/2010/main" id="{532E4861-3A27-4328-99F3-831E632EB8BC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52000"/>
          </a:blip>
          <a:srcRect b="3412" l="-14739" r="56297" t="38146"/>
          <a:stretch>
            <a:fillRect/>
          </a:stretch>
        </p:blipFill>
        <p:spPr>
          <a:xfrm rot="0">
            <a:off x="5991196" y="0"/>
            <a:ext cx="3152804" cy="2867267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879C946E-5DA8-4243-8460-F6D93E764AB9}">
                <a16:creationId xmlns:a16="http://schemas.microsoft.com/office/drawing/2010/main" id="{05B0F121-BBFF-454F-A84B-3A8AA11342B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581565"/>
            <a:ext cx="4687420" cy="1046343"/>
          </a:xfrm>
        </p:spPr>
        <p:txBody>
          <a:bodyPr rtlCol="0" tIns="36000"/>
          <a:lstStyle>
            <a:lvl1pPr lvl="0">
              <a:defRPr b="0" dirty="0" lang="en-US">
                <a:latin typeface="Bungee"/>
              </a:defRPr>
            </a:lvl1pPr>
          </a:lstStyle>
          <a:p>
            <a:pPr/>
            <a:r>
              <a:rPr dirty="0" lang="en-US"/>
              <a:t>Scheduled Employee Training </a:t>
            </a:r>
            <a:endParaRPr dirty="0" lang="en-US"/>
          </a:p>
        </p:txBody>
      </p:sp>
      <p:sp>
        <p:nvSpPr>
          <p:cNvPr id="5" name="Slide Number Placeholder 5">
            <a:extLst>
              <a:ext uri="{94EEBB12-9ADE-48EC-AB79-DF1468026BBD}">
                <a16:creationId xmlns:a16="http://schemas.microsoft.com/office/drawing/2010/main" id="{6311BA37-D706-4C68-995B-97006AFF4E07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EC012486-2C6F-410C-B860-516A6BE7960A}" type="slidenum"/>
            <a:endParaRPr dirty="0" lang="en-US"/>
          </a:p>
        </p:txBody>
      </p:sp>
      <p:cxnSp>
        <p:nvCxnSpPr>
          <p:cNvPr id="6" name="Straight Connector 9">
            <a:extLst>
              <a:ext uri="{05B62695-ADED-47D1-950A-240A0576B6A0}">
                <a16:creationId xmlns:a16="http://schemas.microsoft.com/office/drawing/2010/main" id="{18BC6F4B-8408-4022-84EA-402181323E56}"/>
              </a:ext>
            </a:extLst>
          </p:cNvPr>
          <p:cNvCxnSpPr/>
          <p:nvPr/>
        </p:nvCxnSpPr>
        <p:spPr>
          <a:xfrm rot="0">
            <a:off x="824753" y="3118865"/>
            <a:ext cx="7690597" cy="0"/>
          </a:xfrm>
          <a:prstGeom prst="line">
            <a:avLst/>
          </a:prstGeom>
          <a:ln w="12700">
            <a:solidFill>
              <a:schemeClr val="accent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7">
            <a:extLst>
              <a:ext uri="{14E449EA-62BA-4476-8009-0018D62CA30B}">
                <a16:creationId xmlns:a16="http://schemas.microsoft.com/office/drawing/2010/main" id="{89D0C715-8753-47C5-B1DD-769099A5EC31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884806" y="2238960"/>
            <a:ext cx="1710928" cy="488156"/>
          </a:xfrm>
        </p:spPr>
        <p:txBody>
          <a:bodyPr anchor="b" rtlCol="0"/>
          <a:lstStyle>
            <a:lvl1pPr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8" name="Text Placeholder 17">
            <a:extLst>
              <a:ext uri="{DECB7030-C1F0-413B-A9B8-7B375CCD5DE9}">
                <a16:creationId xmlns:a16="http://schemas.microsoft.com/office/drawing/2010/main" id="{74DA7B68-A38F-4011-87FB-83A8B7FF9E1A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884806" y="3548384"/>
            <a:ext cx="1710928" cy="488156"/>
          </a:xfrm>
        </p:spPr>
        <p:txBody>
          <a:bodyPr rtlCol="0"/>
          <a:lstStyle>
            <a:lvl1pPr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sp>
        <p:nvSpPr>
          <p:cNvPr id="9" name="Freeform: Shape 21">
            <a:extLst>
              <a:ext uri="{BEFB71D2-DCCA-4CB2-8502-FD44862949F9}">
                <a16:creationId xmlns:a16="http://schemas.microsoft.com/office/drawing/2010/main" id="{C6DA70B0-0169-451F-8760-CCAE37AEC577}"/>
              </a:ext>
            </a:extLst>
          </p:cNvPr>
          <p:cNvSpPr/>
          <p:nvPr userDrawn="1"/>
        </p:nvSpPr>
        <p:spPr>
          <a:xfrm rot="0">
            <a:off x="431135" y="2540027"/>
            <a:ext cx="598044" cy="562527"/>
          </a:xfrm>
          <a:custGeom>
            <a:avLst/>
            <a:gdLst/>
            <a:ahLst/>
            <a:cxnLst/>
            <a:rect b="b" l="0" r="r" t="0"/>
            <a:pathLst>
              <a:path h="750037" w="797392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cap="rnd" w="1270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0" name="Oval 22">
            <a:extLst>
              <a:ext uri="{0B240B5D-0871-48B4-A225-1B6E00753C46}">
                <a16:creationId xmlns:a16="http://schemas.microsoft.com/office/drawing/2010/main" id="{B4736ADB-269D-4922-904E-53312A944F33}"/>
              </a:ext>
            </a:extLst>
          </p:cNvPr>
          <p:cNvSpPr/>
          <p:nvPr userDrawn="1"/>
        </p:nvSpPr>
        <p:spPr>
          <a:xfrm rot="10800000">
            <a:off x="725369" y="2488305"/>
            <a:ext cx="99384" cy="100080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close up of a logo&#10;&#10;Description automatically generated" id="11" name="Picture 11">
            <a:extLst>
              <a:ext uri="{19745DD8-0D9D-48F9-A737-66C423D8331C}">
                <a16:creationId xmlns:a16="http://schemas.microsoft.com/office/drawing/2010/main" id="{C3480553-36DF-4564-878F-692B04314E2B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628649" y="2771801"/>
            <a:ext cx="639336" cy="709708"/>
          </a:xfrm>
          <a:prstGeom prst="rect">
            <a:avLst/>
          </a:prstGeom>
          <a:noFill/>
        </p:spPr>
      </p:pic>
      <p:sp>
        <p:nvSpPr>
          <p:cNvPr id="12" name="Text Placeholder 17">
            <a:extLst>
              <a:ext uri="{14E4FADF-B0CB-4909-9E05-FBDD7D791788}">
                <a16:creationId xmlns:a16="http://schemas.microsoft.com/office/drawing/2010/main" id="{4B240B0B-DD53-4C96-90D9-E87FDEC2BB9E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3519660" y="2238960"/>
            <a:ext cx="1710928" cy="488156"/>
          </a:xfrm>
        </p:spPr>
        <p:txBody>
          <a:bodyPr anchor="b" rtlCol="0"/>
          <a:lstStyle>
            <a:lvl1pPr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3" name="Text Placeholder 17">
            <a:extLst>
              <a:ext uri="{61287BD2-787D-4F3C-BB5B-E21730C8741A}">
                <a16:creationId xmlns:a16="http://schemas.microsoft.com/office/drawing/2010/main" id="{C9DF3B63-F1C4-49D1-9E4C-2117D6A8E2AA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3519660" y="3548384"/>
            <a:ext cx="1710928" cy="488156"/>
          </a:xfrm>
        </p:spPr>
        <p:txBody>
          <a:bodyPr rtlCol="0"/>
          <a:lstStyle>
            <a:lvl1pPr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sp>
        <p:nvSpPr>
          <p:cNvPr id="14" name="Freeform: Shape 25">
            <a:extLst>
              <a:ext uri="{36A62A21-2BEB-4CED-8C92-1AFF5271B391}">
                <a16:creationId xmlns:a16="http://schemas.microsoft.com/office/drawing/2010/main" id="{5E3F7BF6-47D0-436E-AD7C-A3061991231C}"/>
              </a:ext>
            </a:extLst>
          </p:cNvPr>
          <p:cNvSpPr/>
          <p:nvPr userDrawn="1"/>
        </p:nvSpPr>
        <p:spPr>
          <a:xfrm rot="0">
            <a:off x="3065989" y="2540027"/>
            <a:ext cx="598044" cy="562527"/>
          </a:xfrm>
          <a:custGeom>
            <a:avLst/>
            <a:gdLst/>
            <a:ahLst/>
            <a:cxnLst/>
            <a:rect b="b" l="0" r="r" t="0"/>
            <a:pathLst>
              <a:path h="750037" w="797392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cap="rnd" w="1270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15" name="Oval 26">
            <a:extLst>
              <a:ext uri="{20F7FDC4-A728-495D-8EDE-6064F38A697B}">
                <a16:creationId xmlns:a16="http://schemas.microsoft.com/office/drawing/2010/main" id="{5C9E05DC-CA2B-4428-9DDB-436593E6FB0F}"/>
              </a:ext>
            </a:extLst>
          </p:cNvPr>
          <p:cNvSpPr/>
          <p:nvPr userDrawn="1"/>
        </p:nvSpPr>
        <p:spPr>
          <a:xfrm rot="10800000">
            <a:off x="3360223" y="2488305"/>
            <a:ext cx="99384" cy="100080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close up of a logo&#10;&#10;Description automatically generated" id="16" name="Picture 27">
            <a:extLst>
              <a:ext uri="{EC450E7F-255C-4E93-844A-81F94D461731}">
                <a16:creationId xmlns:a16="http://schemas.microsoft.com/office/drawing/2010/main" id="{E6E2F771-CBDB-40DF-92AC-7E6E67B7959B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3263503" y="2771801"/>
            <a:ext cx="639336" cy="709708"/>
          </a:xfrm>
          <a:prstGeom prst="rect">
            <a:avLst/>
          </a:prstGeom>
          <a:noFill/>
        </p:spPr>
      </p:pic>
      <p:sp>
        <p:nvSpPr>
          <p:cNvPr id="17" name="Text Placeholder 17">
            <a:extLst>
              <a:ext uri="{E55439DB-2DA1-4CB8-9671-E1AAEE8EF98F}">
                <a16:creationId xmlns:a16="http://schemas.microsoft.com/office/drawing/2010/main" id="{9BD5FE4E-0F2C-41DB-8107-2D053B4916A8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6140466" y="2238960"/>
            <a:ext cx="1710928" cy="488156"/>
          </a:xfrm>
        </p:spPr>
        <p:txBody>
          <a:bodyPr anchor="b" rtlCol="0"/>
          <a:lstStyle>
            <a:lvl1pPr indent="0" lvl="0" marL="0">
              <a:buNone/>
              <a:defRPr dirty="0" lang="en-US" sz="1600">
                <a:solidFill>
                  <a:schemeClr val="accent4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Date</a:t>
            </a:r>
            <a:endParaRPr dirty="0" lang="en-US"/>
          </a:p>
        </p:txBody>
      </p:sp>
      <p:sp>
        <p:nvSpPr>
          <p:cNvPr id="18" name="Text Placeholder 17">
            <a:extLst>
              <a:ext uri="{13AB3D7D-498D-4CFA-85BD-19D39A194394}">
                <a16:creationId xmlns:a16="http://schemas.microsoft.com/office/drawing/2010/main" id="{F708D014-204C-4D55-BE52-A3EBE85AE878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6140466" y="3548384"/>
            <a:ext cx="1710928" cy="488156"/>
          </a:xfrm>
        </p:spPr>
        <p:txBody>
          <a:bodyPr rtlCol="0"/>
          <a:lstStyle>
            <a:lvl1pPr indent="0" lvl="0" marL="0">
              <a:buNone/>
              <a:defRPr dirty="0" lang="en-US" sz="1400">
                <a:solidFill>
                  <a:schemeClr val="tx1"/>
                </a:solidFill>
              </a:defRPr>
            </a:lvl1pPr>
            <a:lvl2pPr indent="0" lvl="1" marL="457200">
              <a:buNone/>
            </a:lvl2pPr>
            <a:lvl3pPr indent="0" lvl="2" marL="914400">
              <a:buNone/>
            </a:lvl3pPr>
            <a:lvl4pPr indent="0" lvl="3" marL="1371600">
              <a:buNone/>
            </a:lvl4pPr>
            <a:lvl5pPr indent="0" lvl="4" marL="1828800">
              <a:buNone/>
            </a:lvl5pPr>
          </a:lstStyle>
          <a:p>
            <a:pPr lvl="0"/>
            <a:r>
              <a:rPr dirty="0" lang="en-US"/>
              <a:t>Description</a:t>
            </a:r>
            <a:endParaRPr dirty="0" lang="en-US"/>
          </a:p>
        </p:txBody>
      </p:sp>
      <p:sp>
        <p:nvSpPr>
          <p:cNvPr id="19" name="Freeform: Shape 30">
            <a:extLst>
              <a:ext uri="{6FEABAC4-0254-46B7-ACDD-8E6B9D46D531}">
                <a16:creationId xmlns:a16="http://schemas.microsoft.com/office/drawing/2010/main" id="{75265221-84E3-475C-8CB1-C3D2D67EAFAB}"/>
              </a:ext>
            </a:extLst>
          </p:cNvPr>
          <p:cNvSpPr/>
          <p:nvPr userDrawn="1"/>
        </p:nvSpPr>
        <p:spPr>
          <a:xfrm rot="0">
            <a:off x="5686796" y="2540027"/>
            <a:ext cx="598044" cy="562527"/>
          </a:xfrm>
          <a:custGeom>
            <a:avLst/>
            <a:gdLst/>
            <a:ahLst/>
            <a:cxnLst/>
            <a:rect b="b" l="0" r="r" t="0"/>
            <a:pathLst>
              <a:path h="750037" w="797392">
                <a:moveTo>
                  <a:pt x="464668" y="0"/>
                </a:moveTo>
                <a:lnTo>
                  <a:pt x="0" y="306833"/>
                </a:lnTo>
                <a:lnTo>
                  <a:pt x="797392" y="750037"/>
                </a:lnTo>
              </a:path>
            </a:pathLst>
          </a:custGeom>
          <a:noFill/>
          <a:ln cap="rnd" w="1270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sp>
        <p:nvSpPr>
          <p:cNvPr id="20" name="Oval 31">
            <a:extLst>
              <a:ext uri="{AB2983FE-7552-49DD-A8A8-5B622C43C64A}">
                <a16:creationId xmlns:a16="http://schemas.microsoft.com/office/drawing/2010/main" id="{2A4EBDF9-FD56-4B95-A5A4-314482DE9C25}"/>
              </a:ext>
            </a:extLst>
          </p:cNvPr>
          <p:cNvSpPr/>
          <p:nvPr userDrawn="1"/>
        </p:nvSpPr>
        <p:spPr>
          <a:xfrm rot="10800000">
            <a:off x="5981030" y="2488305"/>
            <a:ext cx="99384" cy="100080"/>
          </a:xfrm>
          <a:prstGeom prst="ellipse">
            <a:avLst/>
          </a:prstGeom>
          <a:solidFill>
            <a:schemeClr val="accent2"/>
          </a:solidFill>
          <a:ln cap="rnd" w="6350">
            <a:solidFill>
              <a:schemeClr val="accent2"/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close up of a logo&#10;&#10;Description automatically generated" id="21" name="Picture 32">
            <a:extLst>
              <a:ext uri="{1349B24C-8181-49A5-B540-E4D0F335A454}">
                <a16:creationId xmlns:a16="http://schemas.microsoft.com/office/drawing/2010/main" id="{DE4CAB87-3749-498F-A6DB-04F13BBCF587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5884310" y="2771801"/>
            <a:ext cx="639336" cy="709708"/>
          </a:xfrm>
          <a:prstGeom prst="rect">
            <a:avLst/>
          </a:prstGeom>
          <a:noFill/>
        </p:spPr>
      </p:pic>
      <p:sp>
        <p:nvSpPr>
          <p:cNvPr id="22" name="Text Placeholder 4">
            <a:extLst>
              <a:ext uri="{D8E8C6A4-1ACD-4C4C-99FF-A4E2C308BAE8}">
                <a16:creationId xmlns:a16="http://schemas.microsoft.com/office/drawing/2010/main" id="{3783220F-974C-4EA5-B75C-B670746D14D6}"/>
              </a:ext>
            </a:extLst>
          </p:cNvPr>
          <p:cNvSpPr>
            <a:spLocks noGrp="true"/>
          </p:cNvSpPr>
          <p:nvPr>
            <p:ph idx="18" type="body"/>
          </p:nvPr>
        </p:nvSpPr>
        <p:spPr>
          <a:xfrm rot="0">
            <a:off x="5422956" y="580261"/>
            <a:ext cx="3092393" cy="1047648"/>
          </a:xfrm>
        </p:spPr>
        <p:txBody>
          <a:bodyPr rtlCol="0"/>
          <a:lstStyle>
            <a:lvl1pPr indent="0" lvl="0" marL="0">
              <a:buNone/>
              <a:defRPr dirty="0" lang="en-US" sz="1400"/>
            </a:lvl1pPr>
            <a:lvl2pPr indent="0" lvl="1" marL="457200">
              <a:buNone/>
              <a:defRPr dirty="0" lang="en-US" sz="2000"/>
            </a:lvl2pPr>
            <a:lvl3pPr indent="0" lvl="2" marL="914400">
              <a:buNone/>
              <a:defRPr dirty="0" lang="en-US" sz="2000"/>
            </a:lvl3pPr>
            <a:lvl4pPr indent="0" lvl="3" marL="1371600">
              <a:buNone/>
              <a:defRPr dirty="0" lang="en-US" sz="2000"/>
            </a:lvl4pPr>
            <a:lvl5pPr indent="0" lvl="4" marL="1828800">
              <a:buNone/>
              <a:defRPr dirty="0" lang="en-US" sz="2000"/>
            </a:lvl5pPr>
          </a:lstStyle>
          <a:p>
            <a:pPr lvl="0"/>
            <a:r>
              <a:rPr dirty="0" lang="en-US"/>
              <a:t>Text</a:t>
            </a:r>
            <a:endParaRPr dirty="0" lang="en-US"/>
          </a:p>
        </p:txBody>
      </p:sp>
      <p:sp>
        <p:nvSpPr>
          <p:cNvPr hidden="false" id="23" name="Date Placeholder 1">
            <a:extLst>
              <a:ext uri="{F6ABCFA8-D43A-429A-8D27-6289D950E648}">
                <a16:creationId xmlns:a16="http://schemas.microsoft.com/office/drawing/2010/main" id="{A10CFCE5-6E28-41EF-A4EE-B0DC0656773A}"/>
              </a:ext>
            </a:extLst>
          </p:cNvPr>
          <p:cNvSpPr>
            <a:spLocks noGrp="true"/>
          </p:cNvSpPr>
          <p:nvPr>
            <p:ph idx="19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4" name="Footer Placeholder 1">
            <a:extLst>
              <a:ext uri="{605145DA-FF91-434E-8157-F2E72FDDF60C}">
                <a16:creationId xmlns:a16="http://schemas.microsoft.com/office/drawing/2010/main" id="{783B05F6-9A7F-4C8D-9139-9EAE39361480}"/>
              </a:ext>
            </a:extLst>
          </p:cNvPr>
          <p:cNvSpPr>
            <a:spLocks noGrp="true"/>
          </p:cNvSpPr>
          <p:nvPr>
            <p:ph idx="20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40731E1B-81B5-4F69-854E-BE943B7D7790}">
        <p14:creationId xmlns:p14="http://schemas.microsoft.com/office/powerpoint/2010/main" val="171344022247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 preserve="1" type="cust">
  <p:cSld name="Help De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34C26C01-3557-438F-B666-8535CFF2D4B5}">
                <a16:creationId xmlns:a16="http://schemas.microsoft.com/office/drawing/2010/main" id="{B5536673-179B-4011-AD6F-9003E1F08B8D}"/>
              </a:ext>
            </a:extLst>
          </p:cNvPr>
          <p:cNvSpPr/>
          <p:nvPr userDrawn="1"/>
        </p:nvSpPr>
        <p:spPr>
          <a:xfrm rot="0">
            <a:off x="4447515" y="0"/>
            <a:ext cx="4696485" cy="5143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r>
              <a:rPr dirty="0" lang="en-US"/>
              <a:t/>
            </a:r>
            <a:endParaRPr dirty="0" lang="en-US"/>
          </a:p>
        </p:txBody>
      </p:sp>
      <p:pic>
        <p:nvPicPr>
          <p:cNvPr descr="A picture containing animal, light&#10;&#10;Description automatically generated" id="3" name="Picture 24">
            <a:extLst>
              <a:ext uri="{614A5FE5-396C-4651-9957-A5363B3FF5AC}">
                <a16:creationId xmlns:a16="http://schemas.microsoft.com/office/drawing/2010/main" id="{C168927C-EEB8-4520-88C6-46D73EF26255}"/>
              </a:ext>
            </a:extLst>
          </p:cNvPr>
          <p:cNvPicPr>
            <a:picLocks noChangeAspect="true"/>
          </p:cNvPicPr>
          <p:nvPr userDrawn="1"/>
        </p:nvPicPr>
        <p:blipFill>
          <a:blip r:embed="rId2">
            <a:alphaModFix amt="19999"/>
          </a:blip>
          <a:srcRect r="44251" t="41118"/>
          <a:stretch>
            <a:fillRect/>
          </a:stretch>
        </p:blipFill>
        <p:spPr>
          <a:xfrm rot="0">
            <a:off x="5991196" y="0"/>
            <a:ext cx="3152804" cy="3028595"/>
          </a:xfrm>
          <a:prstGeom prst="rect">
            <a:avLst/>
          </a:prstGeom>
          <a:noFill/>
        </p:spPr>
      </p:pic>
      <p:pic>
        <p:nvPicPr>
          <p:cNvPr id="4" name="Picture 9">
            <a:extLst>
              <a:ext uri="{DFBA5F3C-4737-4443-B829-496E957C5CE5}">
                <a16:creationId xmlns:a16="http://schemas.microsoft.com/office/drawing/2010/main" id="{A34DCF40-9442-4222-AA8C-590918E510DE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25000"/>
          </a:blip>
          <a:srcRect b="47470" l="43412" r="-1901" t="5534"/>
          <a:stretch>
            <a:fillRect/>
          </a:stretch>
        </p:blipFill>
        <p:spPr>
          <a:xfrm rot="0">
            <a:off x="0" y="2310208"/>
            <a:ext cx="3876978" cy="2833291"/>
          </a:xfrm>
          <a:prstGeom prst="rect">
            <a:avLst/>
          </a:prstGeom>
          <a:noFill/>
        </p:spPr>
      </p:pic>
      <p:grpSp>
        <p:nvGrpSpPr>
          <p:cNvPr id="5" name="Group 10">
            <a:extLst>
              <a:ext uri="{E7783047-41BD-4569-A667-D1DD787770C0}">
                <a16:creationId xmlns:a16="http://schemas.microsoft.com/office/drawing/2010/main" id="{BE3F4F2A-DF03-43B1-9692-5DE05B965116}"/>
              </a:ext>
            </a:extLst>
          </p:cNvPr>
          <p:cNvGrpSpPr/>
          <p:nvPr/>
        </p:nvGrpSpPr>
        <p:grpSpPr>
          <a:xfrm rot="0">
            <a:off x="0" y="1915820"/>
            <a:ext cx="3250134" cy="3225937"/>
            <a:chOff x="19592" y="4344306"/>
            <a:chExt cx="2540048" cy="2521137"/>
          </a:xfrm>
        </p:grpSpPr>
        <p:cxnSp>
          <p:nvCxnSpPr>
            <p:cNvPr id="6" name="Straight Connector 11">
              <a:extLst>
                <a:ext uri="{506AFC09-D9BE-42D7-949E-ED9C8D0298DC}">
                  <a16:creationId xmlns:a16="http://schemas.microsoft.com/office/drawing/2010/main" id="{5229B1E0-B9C6-45AE-962C-95687154C7CC}"/>
                </a:ext>
              </a:extLst>
            </p:cNvPr>
            <p:cNvCxnSpPr/>
            <p:nvPr/>
          </p:nvCxnSpPr>
          <p:spPr>
            <a:xfrm flipV="true" rot="0">
              <a:off x="19592" y="4581420"/>
              <a:ext cx="1751025" cy="1046318"/>
            </a:xfrm>
            <a:prstGeom prst="line">
              <a:avLst/>
            </a:prstGeom>
            <a:ln cap="rnd" w="6350">
              <a:solidFill>
                <a:schemeClr val="accent2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: Shape 12">
              <a:extLst>
                <a:ext uri="{C99BE05D-EB18-4543-87C3-EB69CEB392D7}">
                  <a16:creationId xmlns:a16="http://schemas.microsoft.com/office/drawing/2010/main" id="{435EE020-A47E-4A27-8A0B-22EEE3033F64}"/>
                </a:ext>
              </a:extLst>
            </p:cNvPr>
            <p:cNvSpPr/>
            <p:nvPr/>
          </p:nvSpPr>
          <p:spPr>
            <a:xfrm rot="10800000">
              <a:off x="1471515" y="4411667"/>
              <a:ext cx="793849" cy="727119"/>
            </a:xfrm>
            <a:custGeom>
              <a:avLst/>
              <a:gdLst/>
              <a:ahLst/>
              <a:cxnLst/>
              <a:rect b="b" l="0" r="r" t="0"/>
              <a:pathLst>
                <a:path h="727119" w="793850">
                  <a:moveTo>
                    <a:pt x="469899" y="0"/>
                  </a:moveTo>
                  <a:lnTo>
                    <a:pt x="0" y="281650"/>
                  </a:lnTo>
                  <a:lnTo>
                    <a:pt x="793850" y="727119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8" name="Oval 13">
              <a:extLst>
                <a:ext uri="{EED1B2C2-DEDC-4E61-8C81-CF3B28B4AD39}">
                  <a16:creationId xmlns:a16="http://schemas.microsoft.com/office/drawing/2010/main" id="{0C68D637-1F06-4490-8460-A05A1E92E9F9}"/>
                </a:ext>
              </a:extLst>
            </p:cNvPr>
            <p:cNvSpPr/>
            <p:nvPr/>
          </p:nvSpPr>
          <p:spPr>
            <a:xfrm rot="10800000">
              <a:off x="1405412" y="4344306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9" name="Oval 14">
              <a:extLst>
                <a:ext uri="{F67D3872-3DFF-4A04-90F9-6AC4697114ED}">
                  <a16:creationId xmlns:a16="http://schemas.microsoft.com/office/drawing/2010/main" id="{64EBAF9E-D3E4-4C13-A108-0C5C14AEC9BC}"/>
                </a:ext>
              </a:extLst>
            </p:cNvPr>
            <p:cNvSpPr/>
            <p:nvPr/>
          </p:nvSpPr>
          <p:spPr>
            <a:xfrm rot="10800000">
              <a:off x="1460449" y="4731286"/>
              <a:ext cx="45720" cy="46040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0" name="Oval 15">
              <a:extLst>
                <a:ext uri="{99A20CA0-2178-49E0-9D37-A6F23A998A09}">
                  <a16:creationId xmlns:a16="http://schemas.microsoft.com/office/drawing/2010/main" id="{3B6A8D75-09E3-4B74-977E-CFCE930D2CB8}"/>
                </a:ext>
              </a:extLst>
            </p:cNvPr>
            <p:cNvSpPr/>
            <p:nvPr/>
          </p:nvSpPr>
          <p:spPr>
            <a:xfrm rot="10800000">
              <a:off x="2014696" y="4709870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1" name="Freeform: Shape 16">
              <a:extLst>
                <a:ext uri="{FA46DF90-07CA-4EDF-A27E-EA2E41D54B7F}">
                  <a16:creationId xmlns:a16="http://schemas.microsoft.com/office/drawing/2010/main" id="{0938DBDD-2179-4B44-B4C7-9019B1FF62BD}"/>
                </a:ext>
              </a:extLst>
            </p:cNvPr>
            <p:cNvSpPr/>
            <p:nvPr/>
          </p:nvSpPr>
          <p:spPr>
            <a:xfrm rot="0">
              <a:off x="749507" y="5162805"/>
              <a:ext cx="1810134" cy="1702637"/>
            </a:xfrm>
            <a:custGeom>
              <a:avLst/>
              <a:gdLst/>
              <a:ahLst/>
              <a:cxnLst/>
              <a:rect b="b" l="0" r="r" t="0"/>
              <a:pathLst>
                <a:path h="1702637" w="1810134">
                  <a:moveTo>
                    <a:pt x="1054827" y="0"/>
                  </a:moveTo>
                  <a:lnTo>
                    <a:pt x="0" y="696533"/>
                  </a:lnTo>
                  <a:lnTo>
                    <a:pt x="1810134" y="1702637"/>
                  </a:lnTo>
                </a:path>
              </a:pathLst>
            </a:custGeom>
            <a:noFill/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2" name="Oval 17">
              <a:extLst>
                <a:ext uri="{26CE2591-AED4-4079-BA8B-AD4987CF2931}">
                  <a16:creationId xmlns:a16="http://schemas.microsoft.com/office/drawing/2010/main" id="{A3342777-ACFB-4335-B775-AF72D3DD786C}"/>
                </a:ext>
              </a:extLst>
            </p:cNvPr>
            <p:cNvSpPr/>
            <p:nvPr/>
          </p:nvSpPr>
          <p:spPr>
            <a:xfrm rot="10800000">
              <a:off x="465480" y="5299095"/>
              <a:ext cx="89944" cy="8994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3" name="Oval 18">
              <a:extLst>
                <a:ext uri="{AAF44136-24FE-4843-91BF-FE181D896D21}">
                  <a16:creationId xmlns:a16="http://schemas.microsoft.com/office/drawing/2010/main" id="{D70B6025-AAA9-4B3B-B133-BF2FA28A0033}"/>
                </a:ext>
              </a:extLst>
            </p:cNvPr>
            <p:cNvSpPr/>
            <p:nvPr/>
          </p:nvSpPr>
          <p:spPr>
            <a:xfrm rot="10800000">
              <a:off x="1328895" y="6163494"/>
              <a:ext cx="45720" cy="46174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  <p:sp>
          <p:nvSpPr>
            <p:cNvPr id="14" name="Oval 19">
              <a:extLst>
                <a:ext uri="{3DC150CE-5A13-4A99-92D6-EA3EF1DC6390}">
                  <a16:creationId xmlns:a16="http://schemas.microsoft.com/office/drawing/2010/main" id="{D53F6582-FBCB-45B3-B661-03B8463B1C49}"/>
                </a:ext>
              </a:extLst>
            </p:cNvPr>
            <p:cNvSpPr/>
            <p:nvPr/>
          </p:nvSpPr>
          <p:spPr>
            <a:xfrm rot="10800000">
              <a:off x="1889260" y="6476189"/>
              <a:ext cx="86767" cy="87376"/>
            </a:xfrm>
            <a:prstGeom prst="ellipse">
              <a:avLst/>
            </a:prstGeom>
            <a:solidFill>
              <a:schemeClr val="accent2"/>
            </a:solidFill>
            <a:ln cap="rnd" w="6350">
              <a:solidFill>
                <a:schemeClr val="accent2"/>
              </a:soli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  <a:r>
                <a:rPr dirty="0" lang="en-US"/>
                <a:t/>
              </a:r>
              <a:endParaRPr dirty="0" lang="en-US"/>
            </a:p>
          </p:txBody>
        </p:sp>
      </p:grpSp>
      <p:sp>
        <p:nvSpPr>
          <p:cNvPr id="15" name="Title 1">
            <a:extLst>
              <a:ext uri="{CE193914-8755-451F-B05A-49F80E087F66}">
                <a16:creationId xmlns:a16="http://schemas.microsoft.com/office/drawing/2010/main" id="{E684C8CF-9A8F-4530-AE1D-058CC8152DDC}"/>
              </a:ext>
            </a:extLst>
          </p:cNvPr>
          <p:cNvSpPr>
            <a:spLocks noGrp="true"/>
          </p:cNvSpPr>
          <p:nvPr userDrawn="1">
            <p:ph idx="10" type="title"/>
          </p:nvPr>
        </p:nvSpPr>
        <p:spPr>
          <a:xfrm rot="0">
            <a:off x="628649" y="571500"/>
            <a:ext cx="3365475" cy="1048640"/>
          </a:xfrm>
        </p:spPr>
        <p:txBody>
          <a:bodyPr rtlCol="0" tIns="36000">
            <a:noAutofit/>
          </a:bodyPr>
          <a:lstStyle>
            <a:lvl1pPr lvl="0">
              <a:defRPr b="0" dirty="0" lang="en-US">
                <a:solidFill>
                  <a:schemeClr val="tx1"/>
                </a:solidFill>
                <a:latin typeface="Bungee"/>
              </a:defRPr>
            </a:lvl1pPr>
          </a:lstStyle>
          <a:p>
            <a:pPr/>
            <a:r>
              <a:rPr dirty="0" lang="en-US"/>
              <a:t>IT Help Desk Availability </a:t>
            </a:r>
            <a:endParaRPr dirty="0" lang="en-US"/>
          </a:p>
        </p:txBody>
      </p:sp>
      <p:sp>
        <p:nvSpPr>
          <p:cNvPr id="16" name="Text Placeholder 22">
            <a:extLst>
              <a:ext uri="{62E28738-D86A-4306-9F63-3A90350FB1F9}">
                <a16:creationId xmlns:a16="http://schemas.microsoft.com/office/drawing/2010/main" id="{AFF5BAF8-84EF-4DA6-B648-8D4504F0E133}"/>
              </a:ext>
            </a:extLst>
          </p:cNvPr>
          <p:cNvSpPr>
            <a:spLocks noGrp="true"/>
          </p:cNvSpPr>
          <p:nvPr userDrawn="1">
            <p:ph idx="11" type="body"/>
          </p:nvPr>
        </p:nvSpPr>
        <p:spPr>
          <a:xfrm rot="0">
            <a:off x="4876332" y="571500"/>
            <a:ext cx="3639017" cy="1057275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Click to edit Master text styles</a:t>
            </a:r>
            <a:endParaRPr dirty="0" lang="en-US"/>
          </a:p>
        </p:txBody>
      </p:sp>
      <p:sp>
        <p:nvSpPr>
          <p:cNvPr id="17" name="Slide Number Placeholder 2">
            <a:extLst>
              <a:ext uri="{8CB6C331-9027-4A03-A0E9-BCE2578070A5}">
                <a16:creationId xmlns:a16="http://schemas.microsoft.com/office/drawing/2010/main" id="{E505D264-FC8F-4B0C-8234-B0A2AA1F887E}"/>
              </a:ext>
            </a:extLst>
          </p:cNvPr>
          <p:cNvSpPr>
            <a:spLocks noGrp="true"/>
          </p:cNvSpPr>
          <p:nvPr userDrawn="1">
            <p:ph idx="12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F58BE0C4-8F0D-48F7-93D3-2C6D791E682B}" type="slidenum"/>
            <a:endParaRPr dirty="0" lang="en-US"/>
          </a:p>
        </p:txBody>
      </p:sp>
      <p:pic>
        <p:nvPicPr>
          <p:cNvPr descr="A picture containing clock&#10;&#10;Description automatically generated" id="18" name="Picture 4">
            <a:extLst>
              <a:ext uri="{CB723C0D-4CB4-4673-81E9-E4D48E10D236}">
                <a16:creationId xmlns:a16="http://schemas.microsoft.com/office/drawing/2010/main" id="{F312F6D8-FC13-4154-9834-9EB0B6568208}"/>
              </a:ext>
            </a:extLst>
          </p:cNvPr>
          <p:cNvPicPr>
            <a:picLocks noChangeAspect="true"/>
          </p:cNvPicPr>
          <p:nvPr userDrawn="1"/>
        </p:nvPicPr>
        <p:blipFill>
          <a:blip r:embed="rId4"/>
          <a:stretch>
            <a:fillRect/>
          </a:stretch>
        </p:blipFill>
        <p:spPr>
          <a:xfrm rot="0">
            <a:off x="1485723" y="2157029"/>
            <a:ext cx="2543243" cy="2314491"/>
          </a:xfrm>
          <a:prstGeom prst="rect">
            <a:avLst/>
          </a:prstGeom>
          <a:noFill/>
        </p:spPr>
      </p:pic>
      <p:pic>
        <p:nvPicPr>
          <p:cNvPr id="19" name="Picture 23">
            <a:extLst>
              <a:ext uri="{BDF519F0-6FF6-44F9-9A29-DD2E0A631F57}">
                <a16:creationId xmlns:a16="http://schemas.microsoft.com/office/drawing/2010/main" id="{585CD936-E5AE-4F14-8E0C-6840488F3304}"/>
              </a:ext>
            </a:extLst>
          </p:cNvPr>
          <p:cNvPicPr>
            <a:picLocks noChangeAspect="true"/>
          </p:cNvPicPr>
          <p:nvPr userDrawn="1"/>
        </p:nvPicPr>
        <p:blipFill>
          <a:blip r:embed="rId3">
            <a:alphaModFix amt="25000"/>
          </a:blip>
          <a:srcRect b="37147" l="21777"/>
          <a:stretch>
            <a:fillRect/>
          </a:stretch>
        </p:blipFill>
        <p:spPr>
          <a:xfrm rot="0">
            <a:off x="4447515" y="2307019"/>
            <a:ext cx="3876978" cy="2833291"/>
          </a:xfrm>
          <a:prstGeom prst="rect">
            <a:avLst/>
          </a:prstGeom>
          <a:noFill/>
        </p:spPr>
      </p:pic>
      <p:sp>
        <p:nvSpPr>
          <p:cNvPr id="20" name="Text Placeholder 22">
            <a:extLst>
              <a:ext uri="{9B0208FE-066F-48C9-AE7A-793E793FF9D2}">
                <a16:creationId xmlns:a16="http://schemas.microsoft.com/office/drawing/2010/main" id="{96337959-6A20-44F7-B05E-C4C3A17DD558}"/>
              </a:ext>
            </a:extLst>
          </p:cNvPr>
          <p:cNvSpPr>
            <a:spLocks noGrp="true"/>
          </p:cNvSpPr>
          <p:nvPr>
            <p:ph idx="13" type="body"/>
          </p:nvPr>
        </p:nvSpPr>
        <p:spPr>
          <a:xfrm rot="0">
            <a:off x="4888954" y="1851459"/>
            <a:ext cx="3639017" cy="532121"/>
          </a:xfrm>
        </p:spPr>
        <p:txBody>
          <a:bodyPr rtlCol="0">
            <a:noAutofit/>
          </a:bodyPr>
          <a:lstStyle>
            <a:lvl1pPr indent="0" lvl="0" marL="0">
              <a:lnSpc>
                <a:spcPct val="150000"/>
              </a:lnSpc>
              <a:buClr>
                <a:schemeClr val="accent3"/>
              </a:buClr>
              <a:buNone/>
              <a:defRPr dirty="0" lang="en-US" sz="1600">
                <a:solidFill>
                  <a:schemeClr val="accent2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indent="0" marL="0">
              <a:buNone/>
            </a:pPr>
            <a:r>
              <a:rPr dirty="0" lang="en-US"/>
              <a:t>IT HELP DESK</a:t>
            </a:r>
            <a:endParaRPr dirty="0" lang="en-US"/>
          </a:p>
        </p:txBody>
      </p:sp>
      <p:sp>
        <p:nvSpPr>
          <p:cNvPr id="21" name="Text Placeholder 22">
            <a:extLst>
              <a:ext uri="{584AFDCA-F2BE-41E8-B88E-64C0017666E1}">
                <a16:creationId xmlns:a16="http://schemas.microsoft.com/office/drawing/2010/main" id="{E075F2B4-8C30-4EA5-8024-412017F13803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4876332" y="2503379"/>
            <a:ext cx="3639017" cy="391284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accent3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Categry</a:t>
            </a:r>
            <a:endParaRPr dirty="0" lang="en-US"/>
          </a:p>
        </p:txBody>
      </p:sp>
      <p:sp>
        <p:nvSpPr>
          <p:cNvPr id="22" name="Text Placeholder 22">
            <a:extLst>
              <a:ext uri="{ABA98B4F-D4B2-4F0D-9047-BDE4B7267795}">
                <a16:creationId xmlns:a16="http://schemas.microsoft.com/office/drawing/2010/main" id="{BB108BB8-318C-471F-B87A-07780DF20A75}"/>
              </a:ext>
            </a:extLst>
          </p:cNvPr>
          <p:cNvSpPr>
            <a:spLocks noGrp="true"/>
          </p:cNvSpPr>
          <p:nvPr>
            <p:ph idx="15" type="body"/>
          </p:nvPr>
        </p:nvSpPr>
        <p:spPr>
          <a:xfrm rot="0">
            <a:off x="4876332" y="2999429"/>
            <a:ext cx="3639017" cy="391284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Contact</a:t>
            </a:r>
            <a:endParaRPr dirty="0" lang="en-US"/>
          </a:p>
        </p:txBody>
      </p:sp>
      <p:sp>
        <p:nvSpPr>
          <p:cNvPr id="23" name="Text Placeholder 22">
            <a:extLst>
              <a:ext uri="{C9248194-BB2E-45F8-9818-A08388A6F3ED}">
                <a16:creationId xmlns:a16="http://schemas.microsoft.com/office/drawing/2010/main" id="{61233030-3D0C-447E-A3CF-E297CF2A0BE2}"/>
              </a:ext>
            </a:extLst>
          </p:cNvPr>
          <p:cNvSpPr>
            <a:spLocks noGrp="true"/>
          </p:cNvSpPr>
          <p:nvPr>
            <p:ph idx="16" type="body"/>
          </p:nvPr>
        </p:nvSpPr>
        <p:spPr>
          <a:xfrm rot="0">
            <a:off x="4876332" y="3486824"/>
            <a:ext cx="3639017" cy="391284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accent3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Categry</a:t>
            </a:r>
            <a:endParaRPr dirty="0" lang="en-US"/>
          </a:p>
        </p:txBody>
      </p:sp>
      <p:sp>
        <p:nvSpPr>
          <p:cNvPr id="24" name="Text Placeholder 22">
            <a:extLst>
              <a:ext uri="{ADEEACDF-46CE-4B9F-B7CF-7B91E08AC1BB}">
                <a16:creationId xmlns:a16="http://schemas.microsoft.com/office/drawing/2010/main" id="{F0C0993D-8105-462A-80FA-16227A017441}"/>
              </a:ext>
            </a:extLst>
          </p:cNvPr>
          <p:cNvSpPr>
            <a:spLocks noGrp="true"/>
          </p:cNvSpPr>
          <p:nvPr>
            <p:ph idx="17" type="body"/>
          </p:nvPr>
        </p:nvSpPr>
        <p:spPr>
          <a:xfrm rot="0">
            <a:off x="4876332" y="3982873"/>
            <a:ext cx="3639017" cy="391284"/>
          </a:xfrm>
        </p:spPr>
        <p:txBody>
          <a:bodyPr rtlCol="0">
            <a:noAutofit/>
          </a:bodyPr>
          <a:lstStyle>
            <a:lvl1pPr indent="0" lvl="0" marL="0">
              <a:lnSpc>
                <a:spcPct val="100000"/>
              </a:lnSpc>
              <a:buClr>
                <a:schemeClr val="accent3"/>
              </a:buClr>
              <a:buNone/>
              <a:defRPr dirty="0" lang="en-US" sz="1400">
                <a:solidFill>
                  <a:schemeClr val="bg1"/>
                </a:solidFill>
              </a:defRPr>
            </a:lvl1pPr>
            <a:lvl2pPr indent="0" lvl="1" marL="4572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2pPr>
            <a:lvl3pPr indent="0" lvl="2" marL="9144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3pPr>
            <a:lvl4pPr indent="0" lvl="3" marL="13716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4pPr>
            <a:lvl5pPr indent="0" lvl="4" marL="1828800">
              <a:lnSpc>
                <a:spcPct val="150000"/>
              </a:lnSpc>
              <a:buClr>
                <a:schemeClr val="accent3"/>
              </a:buClr>
              <a:buNone/>
              <a:defRPr dirty="0" lang="en-US" sz="2000"/>
            </a:lvl5pPr>
          </a:lstStyle>
          <a:p>
            <a:pPr lvl="0"/>
            <a:r>
              <a:rPr dirty="0" lang="en-US"/>
              <a:t>Contact</a:t>
            </a:r>
            <a:endParaRPr dirty="0" lang="en-US"/>
          </a:p>
        </p:txBody>
      </p:sp>
      <p:sp>
        <p:nvSpPr>
          <p:cNvPr hidden="false" id="25" name="Date Placeholder 1">
            <a:extLst>
              <a:ext uri="{3BFA0C21-BF74-4AA8-9534-968276FBDF3E}">
                <a16:creationId xmlns:a16="http://schemas.microsoft.com/office/drawing/2010/main" id="{9ECB6737-AF74-4B92-97B2-522CD569982E}"/>
              </a:ext>
            </a:extLst>
          </p:cNvPr>
          <p:cNvSpPr>
            <a:spLocks noGrp="true"/>
          </p:cNvSpPr>
          <p:nvPr>
            <p:ph idx="18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  <p:sp>
        <p:nvSpPr>
          <p:cNvPr hidden="false" id="26" name="Footer Placeholder 1">
            <a:extLst>
              <a:ext uri="{C121DB08-0665-43CC-8023-5B7B3899332A}">
                <a16:creationId xmlns:a16="http://schemas.microsoft.com/office/drawing/2010/main" id="{791F862C-5580-43D2-A8E0-E0F6B0D8FDA9}"/>
              </a:ext>
            </a:extLst>
          </p:cNvPr>
          <p:cNvSpPr>
            <a:spLocks noGrp="true"/>
          </p:cNvSpPr>
          <p:nvPr>
            <p:ph idx="19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</p:spTree>
    <p:extLst>
      <p:ext uri="{30F3D26F-9083-48B7-9890-C2797F22C549}">
        <p14:creationId xmlns:p14="http://schemas.microsoft.com/office/powerpoint/2010/main" val="1713440222482"/>
      </p:ext>
    </p:extLst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slideLayouts/slideLayout13.xml" Type="http://schemas.openxmlformats.org/officeDocument/2006/relationships/slideLayout"/><Relationship Id="rId14" Target="../slideLayouts/slideLayout14.xml" Type="http://schemas.openxmlformats.org/officeDocument/2006/relationships/slideLayout"/><Relationship Id="rId15" Target="../slideLayouts/slideLayout15.xml" Type="http://schemas.openxmlformats.org/officeDocument/2006/relationships/slideLayout"/><Relationship Id="rId16" Target="../slideLayouts/slideLayout16.xml" Type="http://schemas.openxmlformats.org/officeDocument/2006/relationships/slideLayout"/><Relationship Id="rId17" Target="../slideLayouts/slideLayout17.xml" Type="http://schemas.openxmlformats.org/officeDocument/2006/relationships/slideLayout"/><Relationship Id="rId18" Target="../slideLayouts/slideLayout18.xml" Type="http://schemas.openxmlformats.org/officeDocument/2006/relationships/slideLayout"/><Relationship Id="rId19" Target="../theme/theme1.xml" Type="http://schemas.openxmlformats.org/officeDocument/2006/relationships/theme"/></Relationships>
</file>

<file path=ppt/slideMasters/slideMaster1.xml><?xml version="1.0" encoding="utf-8"?>
<p:sldMaster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57C9E67E-7EAA-411A-9C8C-4DF83AF82A05}">
                <a16:creationId xmlns:a16="http://schemas.microsoft.com/office/drawing/2010/main" id="{721B7D65-A081-4873-AD47-294EF5A9ECAF}"/>
              </a:ext>
            </a:extLst>
          </p:cNvPr>
          <p:cNvSpPr>
            <a:spLocks noGrp="true"/>
          </p:cNvSpPr>
          <p:nvPr>
            <p:ph type="title"/>
          </p:nvPr>
        </p:nvSpPr>
        <p:spPr>
          <a:xfrm rot="0">
            <a:off x="628650" y="581565"/>
            <a:ext cx="7886700" cy="1046343"/>
          </a:xfrm>
          <a:prstGeom prst="rect">
            <a:avLst/>
          </a:prstGeom>
        </p:spPr>
        <p:txBody>
          <a:bodyPr anchor="t" bIns="91440" lIns="91440" rIns="91440" rtlCol="0" tIns="91440" vert="horz">
            <a:noAutofit/>
          </a:bodyPr>
          <a:lstStyle/>
          <a:p>
            <a:pPr/>
            <a:r>
              <a:rPr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B08CFE30-CDA3-4033-AC19-4DCDEDC7DA6E}">
                <a16:creationId xmlns:a16="http://schemas.microsoft.com/office/drawing/2010/main" id="{8D88766E-BA05-4663-9E93-125E1249F588}"/>
              </a:ext>
            </a:extLst>
          </p:cNvPr>
          <p:cNvSpPr>
            <a:spLocks noGrp="true"/>
          </p:cNvSpPr>
          <p:nvPr>
            <p:ph idx="1" type="body"/>
          </p:nvPr>
        </p:nvSpPr>
        <p:spPr>
          <a:xfrm rot="0">
            <a:off x="628650" y="1627908"/>
            <a:ext cx="7886700" cy="3004813"/>
          </a:xfrm>
          <a:prstGeom prst="rect">
            <a:avLst/>
          </a:prstGeom>
        </p:spPr>
        <p:txBody>
          <a:bodyPr bIns="91440" lIns="91440" rIns="91440" rtlCol="0" tIns="91440" vert="horz">
            <a:no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  <a:endParaRPr dirty="0" lang="en-US"/>
          </a:p>
        </p:txBody>
      </p:sp>
      <p:sp>
        <p:nvSpPr>
          <p:cNvPr id="4" name="Slide Number Placeholder 7">
            <a:extLst>
              <a:ext uri="{E9A35ACF-35C9-4DEB-B614-44728010A9F9}">
                <a16:creationId xmlns:a16="http://schemas.microsoft.com/office/drawing/2010/main" id="{AB39DF61-ADB8-4362-A830-E5025F3A6BE0}"/>
              </a:ext>
            </a:extLst>
          </p:cNvPr>
          <p:cNvSpPr>
            <a:spLocks noGrp="true"/>
          </p:cNvSpPr>
          <p:nvPr>
            <p:ph idx="4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 lvl="0">
              <a:defRPr dirty="0" lang="en-US" sz="1200">
                <a:solidFill>
                  <a:schemeClr val="accent2"/>
                </a:solidFill>
              </a:defRPr>
            </a:lvl1pPr>
          </a:lstStyle>
          <a:p>
            <a:pPr/>
            <a:fld id="{02813F81-40C6-4444-944C-68DE9439BEAA}" type="slidenum"/>
            <a:endParaRPr dirty="0" lang="en-US"/>
          </a:p>
        </p:txBody>
      </p:sp>
      <p:sp>
        <p:nvSpPr>
          <p:cNvPr hidden="false" id="5" name="Footer Placeholder 1">
            <a:extLst>
              <a:ext uri="{F6EFA972-7C04-4C9E-BAC2-C1167B5323C4}">
                <a16:creationId xmlns:a16="http://schemas.microsoft.com/office/drawing/2010/main" id="{92A68814-222E-4942-9840-462D677322F8}"/>
              </a:ext>
            </a:extLst>
          </p:cNvPr>
          <p:cNvSpPr>
            <a:spLocks noGrp="true"/>
          </p:cNvSpPr>
          <p:nvPr>
            <p:ph idx="3" sz="quarter" type="ftr"/>
          </p:nvPr>
        </p:nvSpPr>
        <p:spPr>
          <a:xfrm rot="0">
            <a:off x="2495550" y="4686300"/>
            <a:ext cx="518160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ctr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Footer</a:t>
            </a:r>
            <a:endParaRPr dirty="0" lang="en-US"/>
          </a:p>
        </p:txBody>
      </p:sp>
      <p:sp>
        <p:nvSpPr>
          <p:cNvPr hidden="false" id="6" name="Date Placeholder 1">
            <a:extLst>
              <a:ext uri="{2FDC4F1E-0A8D-423E-A51B-4808DF1B272A}">
                <a16:creationId xmlns:a16="http://schemas.microsoft.com/office/drawing/2010/main" id="{124A7E35-CF7C-41FA-9E16-3850B80C49D6}"/>
              </a:ext>
            </a:extLst>
          </p:cNvPr>
          <p:cNvSpPr>
            <a:spLocks noGrp="true"/>
          </p:cNvSpPr>
          <p:nvPr>
            <p:ph idx="2" sz="half" type="dt"/>
          </p:nvPr>
        </p:nvSpPr>
        <p:spPr>
          <a:xfrm rot="0">
            <a:off x="762000" y="4695033"/>
            <a:ext cx="1639570" cy="285750"/>
          </a:xfrm>
          <a:prstGeom prst="rect">
            <a:avLst/>
          </a:prstGeom>
        </p:spPr>
        <p:txBody>
          <a:bodyPr anchor="ctr" bIns="45720" lIns="91440" rIns="91440" rtlCol="0" tIns="45720"/>
          <a:lstStyle>
            <a:lvl1pPr algn="l" lvl="0">
              <a:defRPr b="0" dirty="0" i="0" lang="en-US" sz="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/>
            <a:r>
              <a:rPr dirty="0" lang="en-US"/>
              <a:t>Date</a:t>
            </a:r>
            <a:endParaRPr dirty="0"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/>
  <p:txStyles>
    <p:titleStyle>
      <a:lvl1pPr algn="l" lvl="0" rtl="false">
        <a:lnSpc>
          <a:spcPct val="100000"/>
        </a:lnSpc>
        <a:spcBef>
          <a:spcPct val="0"/>
        </a:spcBef>
        <a:buNone/>
        <a:defRPr b="1" dirty="0" lang="en-US" sz="2800">
          <a:solidFill>
            <a:schemeClr val="tx1"/>
          </a:solidFill>
          <a:latin typeface="Bungee Inline"/>
        </a:defRPr>
      </a:lvl1pPr>
    </p:titleStyle>
    <p:bodyStyle>
      <a:lvl1pPr algn="l" indent="-228600" lvl="0" marL="228600" rtl="false">
        <a:lnSpc>
          <a:spcPct val="100000"/>
        </a:lnSpc>
        <a:spcBef>
          <a:spcPts val="1000"/>
        </a:spcBef>
        <a:buFont typeface="Arial"/>
        <a:buChar char="•"/>
        <a:defRPr dirty="0" lang="en-US" sz="1400">
          <a:solidFill>
            <a:schemeClr val="tx1"/>
          </a:solidFill>
          <a:latin typeface="+mn-lt"/>
        </a:defRPr>
      </a:lvl1pPr>
      <a:lvl2pPr algn="l" indent="-228600" lvl="1" marL="685800" rtl="false">
        <a:lnSpc>
          <a:spcPct val="100000"/>
        </a:lnSpc>
        <a:spcBef>
          <a:spcPts val="500"/>
        </a:spcBef>
        <a:buFont typeface="Arial"/>
        <a:buChar char="•"/>
        <a:defRPr dirty="0" lang="en-US" sz="2000">
          <a:solidFill>
            <a:schemeClr val="tx1"/>
          </a:solidFill>
          <a:latin typeface="+mn-lt"/>
        </a:defRPr>
      </a:lvl2pPr>
      <a:lvl3pPr algn="l" indent="-228600" lvl="2" marL="1143000" rtl="false">
        <a:lnSpc>
          <a:spcPct val="10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3pPr>
      <a:lvl4pPr algn="l" indent="-228600" lvl="3" marL="1600200" rtl="false">
        <a:lnSpc>
          <a:spcPct val="100000"/>
        </a:lnSpc>
        <a:spcBef>
          <a:spcPts val="500"/>
        </a:spcBef>
        <a:buFont typeface="Arial"/>
        <a:buChar char="•"/>
        <a:defRPr dirty="0" lang="en-US" sz="1600">
          <a:solidFill>
            <a:schemeClr val="tx1"/>
          </a:solidFill>
          <a:latin typeface="+mn-lt"/>
        </a:defRPr>
      </a:lvl4pPr>
      <a:lvl5pPr algn="l" indent="-228600" lvl="4" marL="2057400" rtl="false">
        <a:lnSpc>
          <a:spcPct val="100000"/>
        </a:lnSpc>
        <a:spcBef>
          <a:spcPts val="500"/>
        </a:spcBef>
        <a:buFont typeface="Arial"/>
        <a:buChar char="•"/>
        <a:defRPr dirty="0" lang="en-US" sz="1600">
          <a:solidFill>
            <a:schemeClr val="tx1"/>
          </a:solidFill>
          <a:latin typeface="+mn-lt"/>
        </a:defRPr>
      </a:lvl5pPr>
      <a:lvl6pPr algn="l" indent="-228600" lvl="5" marL="25146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6pPr>
      <a:lvl7pPr algn="l" indent="-228600" lvl="6" marL="29718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7pPr>
      <a:lvl8pPr algn="l" indent="-228600" lvl="7" marL="34290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8pPr>
      <a:lvl9pPr algn="l" indent="-228600" lvl="8" marL="3886200" rtl="false">
        <a:lnSpc>
          <a:spcPct val="90000"/>
        </a:lnSpc>
        <a:spcBef>
          <a:spcPts val="500"/>
        </a:spcBef>
        <a:buFont typeface="Arial"/>
        <a:buChar char="•"/>
        <a:defRPr dirty="0" lang="en-US" sz="1800">
          <a:solidFill>
            <a:schemeClr val="tx1"/>
          </a:solidFill>
          <a:latin typeface="+mn-lt"/>
        </a:defRPr>
      </a:lvl9pPr>
    </p:bodyStyle>
    <p:otherStyle>
      <a:lvl1pPr algn="l" lvl="0" marL="0" rtl="false">
        <a:defRPr dirty="0" lang="en-US" sz="1800">
          <a:solidFill>
            <a:schemeClr val="tx1"/>
          </a:solidFill>
          <a:latin typeface="+mn-lt"/>
        </a:defRPr>
      </a:lvl1pPr>
      <a:lvl2pPr algn="l" lvl="1" marL="457200" rtl="false">
        <a:defRPr dirty="0" lang="en-US" sz="1800">
          <a:solidFill>
            <a:schemeClr val="tx1"/>
          </a:solidFill>
          <a:latin typeface="+mn-lt"/>
        </a:defRPr>
      </a:lvl2pPr>
      <a:lvl3pPr algn="l" lvl="2" marL="914400" rtl="false">
        <a:defRPr dirty="0" lang="en-US" sz="1800">
          <a:solidFill>
            <a:schemeClr val="tx1"/>
          </a:solidFill>
          <a:latin typeface="+mn-lt"/>
        </a:defRPr>
      </a:lvl3pPr>
      <a:lvl4pPr algn="l" lvl="3" marL="1371600" rtl="false">
        <a:defRPr dirty="0" lang="en-US" sz="1800">
          <a:solidFill>
            <a:schemeClr val="tx1"/>
          </a:solidFill>
          <a:latin typeface="+mn-lt"/>
        </a:defRPr>
      </a:lvl4pPr>
      <a:lvl5pPr algn="l" lvl="4" marL="1828800" rtl="false">
        <a:defRPr dirty="0" lang="en-US" sz="1800">
          <a:solidFill>
            <a:schemeClr val="tx1"/>
          </a:solidFill>
          <a:latin typeface="+mn-lt"/>
        </a:defRPr>
      </a:lvl5pPr>
      <a:lvl6pPr algn="l" lvl="5" marL="2286000" rtl="false">
        <a:defRPr dirty="0" lang="en-US" sz="1800">
          <a:solidFill>
            <a:schemeClr val="tx1"/>
          </a:solidFill>
          <a:latin typeface="+mn-lt"/>
        </a:defRPr>
      </a:lvl6pPr>
      <a:lvl7pPr algn="l" lvl="6" marL="2743200" rtl="false">
        <a:defRPr dirty="0" lang="en-US" sz="1800">
          <a:solidFill>
            <a:schemeClr val="tx1"/>
          </a:solidFill>
          <a:latin typeface="+mn-lt"/>
        </a:defRPr>
      </a:lvl7pPr>
      <a:lvl8pPr algn="l" lvl="7" marL="3200400" rtl="false">
        <a:defRPr dirty="0" lang="en-US" sz="1800">
          <a:solidFill>
            <a:schemeClr val="tx1"/>
          </a:solidFill>
          <a:latin typeface="+mn-lt"/>
        </a:defRPr>
      </a:lvl8pPr>
      <a:lvl9pPr algn="l" lvl="8" marL="3657600" rtl="false">
        <a:defRPr dirty="0" lang="en-US" sz="18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no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2" Target="../media/image1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7.xml.rels><?xml version="1.0" encoding="UTF-8" standalone="no"?><Relationships xmlns="http://schemas.openxmlformats.org/package/2006/relationships"><Relationship Id="rId1" Target="../slideLayouts/slideLayout10.xml" Type="http://schemas.openxmlformats.org/officeDocument/2006/relationships/slideLayout"/></Relationships>
</file>

<file path=ppt/slides/_rels/slide8.xml.rels><?xml version="1.0" encoding="UTF-8" standalone="no"?><Relationships xmlns="http://schemas.openxmlformats.org/package/2006/relationships"><Relationship Id="rId2" Target="../media/image14.jpg" Type="http://schemas.openxmlformats.org/officeDocument/2006/relationships/image"/><Relationship Id="rId1" Target="../slideLayouts/slideLayout11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2" Target="../tags/tag1.xml" Type="http://schemas.openxmlformats.org/officeDocument/2006/relationships/tags"/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12">
            <a:extLst>
              <a:ext uri="{6BCA93C9-6F8B-4448-BC1E-55CA0C2FAFF2}">
                <a16:creationId xmlns:a16="http://schemas.microsoft.com/office/drawing/2010/main" id="{94E2ED5E-FF96-456F-8F32-B88569575CB5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b="0" dirty="0" err="1" lang="en-US" sz="2800">
                <a:latin typeface="Bungee"/>
              </a:rPr>
              <a:t>CGPA</a:t>
            </a:r>
            <a:r>
              <a:rPr b="0" dirty="0" lang="en-US" sz="2800">
                <a:latin typeface="Bungee"/>
              </a:rPr>
              <a:t> </a:t>
            </a:r>
          </a:p>
          <a:p>
            <a:pPr/>
            <a:r>
              <a:rPr b="0" dirty="0" lang="en-US" sz="2800">
                <a:latin typeface="Bungee"/>
              </a:rPr>
              <a:t>Calculator</a:t>
            </a:r>
            <a:endParaRPr b="0" dirty="0" lang="en-US" sz="2800">
              <a:latin typeface="Bungee"/>
            </a:endParaRPr>
          </a:p>
        </p:txBody>
      </p:sp>
      <p:sp>
        <p:nvSpPr>
          <p:cNvPr id="3" name="Subtitle 113">
            <a:extLst>
              <a:ext uri="{9693065C-EB41-4134-B70F-7097C33042F1}">
                <a16:creationId xmlns:a16="http://schemas.microsoft.com/office/drawing/2010/main" id="{6899D4B6-1026-466B-9A18-1DD649CD65CB}"/>
              </a:ext>
            </a:extLst>
          </p:cNvPr>
          <p:cNvSpPr>
            <a:spLocks noGrp="true"/>
          </p:cNvSpPr>
          <p:nvPr>
            <p:ph idx="11" type="subTitle"/>
          </p:nvPr>
        </p:nvSpPr>
        <p:spPr>
          <a:xfrm rot="0">
            <a:off x="3754717" y="3449783"/>
            <a:ext cx="4760642" cy="1198892"/>
          </a:xfrm>
        </p:spPr>
        <p:txBody>
          <a:bodyPr rtlCol="0"/>
          <a:lstStyle/>
          <a:p>
            <a:pPr/>
            <a:r>
              <a:rPr b="0" dirty="0" lang="en-US" sz="1400">
                <a:latin typeface="Arial"/>
              </a:rPr>
              <a:t>This program calculates the Cumulative Grade Point Average (</a:t>
            </a:r>
            <a:r>
              <a:rPr b="0" dirty="0" err="1" lang="en-US" sz="1400">
                <a:latin typeface="Arial"/>
              </a:rPr>
              <a:t>CGPA</a:t>
            </a:r>
            <a:r>
              <a:rPr b="0" dirty="0" lang="en-US" sz="1400">
                <a:latin typeface="Arial"/>
              </a:rPr>
              <a:t>) for a variable number of subjects based on the marks obtained. It then displays the </a:t>
            </a:r>
            <a:r>
              <a:rPr b="0" dirty="0" err="1" lang="en-US" sz="1400">
                <a:latin typeface="Arial"/>
              </a:rPr>
              <a:t>CGPA</a:t>
            </a:r>
            <a:r>
              <a:rPr b="0" dirty="0" lang="en-US" sz="1400">
                <a:latin typeface="Arial"/>
              </a:rPr>
              <a:t> for each subject along with the total </a:t>
            </a:r>
            <a:r>
              <a:rPr b="0" dirty="0" err="1" lang="en-US" sz="1400">
                <a:latin typeface="Arial"/>
              </a:rPr>
              <a:t>CGPA</a:t>
            </a:r>
            <a:r>
              <a:rPr b="0" dirty="0" lang="en-US" sz="1400">
                <a:latin typeface="Arial"/>
              </a:rPr>
              <a:t> and overall result (Pass/Fail).</a:t>
            </a:r>
            <a:endParaRPr b="0" dirty="0" lang="en-US" sz="1400">
              <a:latin typeface="Arial"/>
            </a:endParaRPr>
          </a:p>
        </p:txBody>
      </p:sp>
      <p:sp>
        <p:nvSpPr>
          <p:cNvPr id="4" name="Text Placeholder 114">
            <a:extLst>
              <a:ext uri="{44CDC7EB-B6DC-4F98-8900-B26A317091D3}">
                <a16:creationId xmlns:a16="http://schemas.microsoft.com/office/drawing/2010/main" id="{96F1660F-B96B-4CB3-B51F-3D2DE1B4D2EA}"/>
              </a:ext>
            </a:extLst>
          </p:cNvPr>
          <p:cNvSpPr>
            <a:spLocks noGrp="true"/>
          </p:cNvSpPr>
          <p:nvPr>
            <p:ph idx="12" type="body"/>
          </p:nvPr>
        </p:nvSpPr>
        <p:spPr/>
        <p:txBody>
          <a:bodyPr rtlCol="0"/>
          <a:lstStyle/>
          <a:p>
            <a:pPr/>
            <a:r>
              <a:rPr dirty="0" lang="en-US" sz="2000"/>
              <a:t>Welcome to...</a:t>
            </a:r>
            <a:endParaRPr dirty="0" lang="en-US" sz="2000"/>
          </a:p>
        </p:txBody>
      </p:sp>
    </p:spTree>
    <p:extLst>
      <p:ext uri="{E7369D07-AC01-4D21-B7DA-3BA29EBB2F28}">
        <p14:creationId xmlns:p14="http://schemas.microsoft.com/office/powerpoint/2010/main" val="171344022251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59B4C19-9C7D-4B70-9CFC-9CB149D28BAE}">
                <a16:creationId xmlns:a16="http://schemas.microsoft.com/office/drawing/2010/main" id="{ED1DDC53-88EA-49F3-A157-B992BF86FD2C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3755231" y="1477489"/>
            <a:ext cx="4760116" cy="901510"/>
          </a:xfrm>
        </p:spPr>
        <p:txBody>
          <a:bodyPr rtlCol="0"/>
          <a:lstStyle/>
          <a:p>
            <a:pPr algn="ctr"/>
            <a:r>
              <a:rPr dirty="0" lang="en-US" sz="4000"/>
              <a:t>QA</a:t>
            </a:r>
            <a:endParaRPr dirty="0" lang="en-US" sz="4000"/>
          </a:p>
        </p:txBody>
      </p:sp>
      <p:sp>
        <p:nvSpPr>
          <p:cNvPr id="3" name="Content Placeholder 2">
            <a:extLst>
              <a:ext uri="{9DEDC2BF-7C3A-4BEF-8EBF-C8851F44D56D}">
                <a16:creationId xmlns:a16="http://schemas.microsoft.com/office/drawing/2010/main" id="{F3C13ED4-F18C-41EC-BB14-FE5E6CB5AF4C}"/>
              </a:ext>
            </a:extLst>
          </p:cNvPr>
          <p:cNvSpPr>
            <a:spLocks noGrp="true"/>
          </p:cNvSpPr>
          <p:nvPr>
            <p:ph idx="11" type="subTitle"/>
          </p:nvPr>
        </p:nvSpPr>
        <p:spPr>
          <a:xfrm rot="0">
            <a:off x="3754964" y="2607163"/>
            <a:ext cx="4760640" cy="858578"/>
          </a:xfrm>
        </p:spPr>
        <p:txBody>
          <a:bodyPr rtlCol="0"/>
          <a:lstStyle/>
          <a:p>
            <a:pPr algn="ctr"/>
            <a:r>
              <a:rPr dirty="0" lang="en-US"/>
              <a:t>\\\---- THE END ----\\\</a:t>
            </a:r>
            <a:endParaRPr dirty="0" lang="en-US"/>
          </a:p>
        </p:txBody>
      </p:sp>
    </p:spTree>
    <p:extLst>
      <p:ext uri="{2D2CEFEC-EAE5-44EF-8151-5CA2DCBE8764}">
        <p14:creationId xmlns:p14="http://schemas.microsoft.com/office/powerpoint/2010/main" val="17134402225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FFCE0638-B0C7-4E6A-9F87-2F493F59204A}">
                <a16:creationId xmlns:a16="http://schemas.microsoft.com/office/drawing/2010/main" id="{256FEA24-4059-4346-A18F-B0908D837ED2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b="1" dirty="0" lang="en-US">
                <a:latin typeface="Arial"/>
              </a:rPr>
              <a:t>How It Works?</a:t>
            </a:r>
            <a:endParaRPr b="1" dirty="0" lang="en-US">
              <a:latin typeface="Arial"/>
            </a:endParaRPr>
          </a:p>
        </p:txBody>
      </p:sp>
      <p:sp>
        <p:nvSpPr>
          <p:cNvPr id="3" name="Text Placeholder 21">
            <a:extLst>
              <a:ext uri="{72B6C95B-63AD-436C-9E4E-1B73A20E547B}">
                <a16:creationId xmlns:a16="http://schemas.microsoft.com/office/drawing/2010/main" id="{FEDC4B75-BD08-402A-99B4-D34ED8750B9B}"/>
              </a:ext>
            </a:extLst>
          </p:cNvPr>
          <p:cNvSpPr>
            <a:spLocks noGrp="true"/>
          </p:cNvSpPr>
          <p:nvPr>
            <p:ph idx="11" type="body"/>
          </p:nvPr>
        </p:nvSpPr>
        <p:spPr/>
        <p:txBody>
          <a:bodyPr rtlCol="0"/>
          <a:lstStyle/>
          <a:p>
            <a:pPr/>
            <a:r>
              <a:rPr dirty="0" lang="en-US" sz="1200">
                <a:latin typeface="Arial"/>
              </a:rPr>
              <a:t>User inputs the number of subjects and their respective marks (out of 100).</a:t>
            </a:r>
          </a:p>
          <a:p>
            <a:pPr/>
            <a:r>
              <a:rPr dirty="0" lang="en-US" sz="1200">
                <a:latin typeface="Arial"/>
              </a:rPr>
              <a:t>For each subject, the program calculates the </a:t>
            </a:r>
            <a:r>
              <a:rPr dirty="0" err="1" lang="en-US" sz="1200">
                <a:latin typeface="Arial"/>
              </a:rPr>
              <a:t>CGPA</a:t>
            </a:r>
            <a:r>
              <a:rPr dirty="0" lang="en-US" sz="1200">
                <a:latin typeface="Arial"/>
              </a:rPr>
              <a:t> using predefined criteria.</a:t>
            </a:r>
          </a:p>
          <a:p>
            <a:pPr/>
            <a:r>
              <a:rPr dirty="0" lang="en-US" sz="1200">
                <a:latin typeface="Arial"/>
              </a:rPr>
              <a:t>The </a:t>
            </a:r>
            <a:r>
              <a:rPr dirty="0" err="1" lang="en-US" sz="1200">
                <a:latin typeface="Arial"/>
              </a:rPr>
              <a:t>CGPA</a:t>
            </a:r>
            <a:r>
              <a:rPr dirty="0" lang="en-US" sz="1200">
                <a:latin typeface="Arial"/>
              </a:rPr>
              <a:t> for each subject is displayed along with the result (Pass/Fail).</a:t>
            </a:r>
          </a:p>
          <a:p>
            <a:pPr/>
            <a:r>
              <a:rPr dirty="0" lang="en-US" sz="1200">
                <a:latin typeface="Arial"/>
              </a:rPr>
              <a:t>The total </a:t>
            </a:r>
            <a:r>
              <a:rPr dirty="0" err="1" lang="en-US" sz="1200">
                <a:latin typeface="Arial"/>
              </a:rPr>
              <a:t>CGPA</a:t>
            </a:r>
            <a:r>
              <a:rPr dirty="0" lang="en-US" sz="1200">
                <a:latin typeface="Arial"/>
              </a:rPr>
              <a:t> is calculated as the average of </a:t>
            </a:r>
            <a:r>
              <a:rPr dirty="0" err="1" lang="en-US" sz="1200">
                <a:latin typeface="Arial"/>
              </a:rPr>
              <a:t>CGPAs</a:t>
            </a:r>
            <a:r>
              <a:rPr dirty="0" lang="en-US" sz="1200">
                <a:latin typeface="Arial"/>
              </a:rPr>
              <a:t> for all subjects.</a:t>
            </a:r>
          </a:p>
          <a:p>
            <a:pPr/>
            <a:r>
              <a:rPr dirty="0" lang="en-US" sz="1200">
                <a:latin typeface="Arial"/>
              </a:rPr>
              <a:t>The overall result (Pass/Fail) is determined based on the total </a:t>
            </a:r>
            <a:r>
              <a:rPr dirty="0" err="1" lang="en-US" sz="1200">
                <a:latin typeface="Arial"/>
              </a:rPr>
              <a:t>CGPA</a:t>
            </a:r>
            <a:r>
              <a:rPr dirty="0" lang="en-US" sz="1200">
                <a:latin typeface="Arial"/>
              </a:rPr>
              <a:t>.</a:t>
            </a:r>
            <a:endParaRPr dirty="0" lang="en-US" sz="1200">
              <a:latin typeface="Arial"/>
            </a:endParaRPr>
          </a:p>
        </p:txBody>
      </p:sp>
      <p:sp>
        <p:nvSpPr>
          <p:cNvPr id="4" name="Slide Number Placeholder 2">
            <a:extLst>
              <a:ext uri="{0CFB4E26-5875-4F5A-B2A1-0E80BCE3EBE4}">
                <a16:creationId xmlns:a16="http://schemas.microsoft.com/office/drawing/2010/main" id="{0829AE04-EFB5-4D25-B3E3-6F5C471FD2FA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5DC98DDA-4C2B-415F-B419-55E733CBFA7E}" type="slidenum"/>
            <a:endParaRPr dirty="0" lang="en-US"/>
          </a:p>
        </p:txBody>
      </p:sp>
    </p:spTree>
    <p:extLst>
      <p:ext uri="{D1186345-EF84-4D43-BDB7-F28825717305}">
        <p14:creationId xmlns:p14="http://schemas.microsoft.com/office/powerpoint/2010/main" val="1713440222514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27DF3DB-73E4-4B31-A299-84887F081051}">
                <a16:creationId xmlns:a16="http://schemas.microsoft.com/office/drawing/2010/main" id="{0541FAB7-7FD1-457B-A7DA-3AC0FB6AAFF3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b="1" dirty="0" lang="en-US">
                <a:latin typeface="Arial"/>
              </a:rPr>
              <a:t>Code </a:t>
            </a:r>
          </a:p>
          <a:p>
            <a:pPr/>
            <a:r>
              <a:rPr b="1" dirty="0" lang="en-US">
                <a:latin typeface="Arial"/>
              </a:rPr>
              <a:t>Explanation</a:t>
            </a:r>
            <a:endParaRPr b="1" dirty="0" lang="en-US">
              <a:latin typeface="Arial"/>
            </a:endParaRPr>
          </a:p>
        </p:txBody>
      </p:sp>
      <p:sp>
        <p:nvSpPr>
          <p:cNvPr id="3" name="Content Placeholder 2">
            <a:extLst>
              <a:ext uri="{CD15BF50-BB74-4A9D-AB4C-C34760F77706}">
                <a16:creationId xmlns:a16="http://schemas.microsoft.com/office/drawing/2010/main" id="{0D1CB8D7-0061-4828-9723-B2D945FB634B}"/>
              </a:ext>
            </a:extLst>
          </p:cNvPr>
          <p:cNvSpPr>
            <a:spLocks noGrp="true"/>
          </p:cNvSpPr>
          <p:nvPr>
            <p:ph idx="12" type="body"/>
          </p:nvPr>
        </p:nvSpPr>
        <p:spPr>
          <a:xfrm rot="0">
            <a:off x="4494228" y="581567"/>
            <a:ext cx="4021121" cy="1040225"/>
          </a:xfrm>
        </p:spPr>
        <p:txBody>
          <a:bodyPr rtlCol="0"/>
          <a:lstStyle/>
          <a:p>
            <a:pPr/>
            <a:r>
              <a:rPr dirty="0" lang="en-US">
                <a:latin typeface="Arial"/>
              </a:rPr>
              <a:t>The provided C code has been updated to dynamically handle a variable number of subjects:</a:t>
            </a:r>
            <a:endParaRPr dirty="0" lang="en-US">
              <a:latin typeface="Arial"/>
            </a:endParaRPr>
          </a:p>
        </p:txBody>
      </p:sp>
      <p:sp>
        <p:nvSpPr>
          <p:cNvPr id="4" name="Slide Number Placeholder 5">
            <a:extLst>
              <a:ext uri="{6EA99A0B-3545-4B1B-8962-5513B9B94094}">
                <a16:creationId xmlns:a16="http://schemas.microsoft.com/office/drawing/2010/main" id="{9175849C-B35A-4C56-BC61-2D5856EFA5E2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24E09F64-D12F-4EB7-8ACF-53315AB24CC3}" type="slidenum"/>
            <a:endParaRPr dirty="0" lang="en-US"/>
          </a:p>
        </p:txBody>
      </p:sp>
      <p:pic>
        <p:nvPicPr>
          <p:cNvPr id="5" name="">
            <a:extLst>
              <a:ext uri="{37E16183-97BE-4C2D-B8AC-E0910BFC8DE8}">
                <a16:creationId xmlns:a16="http://schemas.microsoft.com/office/drawing/2010/main" id="{60540998-7ADD-4FAB-BC09-E50A4122D5F1}"/>
              </a:ext>
            </a:extLst>
          </p:cNvPr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flipH="false" flipV="false" rot="0">
            <a:off x="5307263" y="1626812"/>
            <a:ext cx="2395061" cy="3135430"/>
          </a:xfrm>
          <a:prstGeom prst="rect">
            <a:avLst/>
          </a:prstGeom>
          <a:noFill/>
        </p:spPr>
      </p:pic>
    </p:spTree>
    <p:extLst>
      <p:ext uri="{8C50C399-6CA8-4DD3-AA6A-0656B5380613}">
        <p14:creationId xmlns:p14="http://schemas.microsoft.com/office/powerpoint/2010/main" val="1713440222516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E679ADD-9613-44A3-B0ED-51AB7BA2DB24}">
                <a16:creationId xmlns:a16="http://schemas.microsoft.com/office/drawing/2010/main" id="{68FA6F31-95E6-44B0-AAD7-8AA6E29B98F2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886365"/>
            <a:ext cx="3686522" cy="1047209"/>
          </a:xfrm>
        </p:spPr>
        <p:txBody>
          <a:bodyPr rtlCol="0"/>
          <a:lstStyle/>
          <a:p>
            <a:pPr/>
            <a:r>
              <a:rPr b="1" dirty="0" lang="en-US">
                <a:latin typeface="Arial"/>
              </a:rPr>
              <a:t>Function: </a:t>
            </a:r>
            <a:r>
              <a:rPr b="1" dirty="0" err="1" lang="en-US">
                <a:latin typeface="Arial"/>
              </a:rPr>
              <a:t>calculateSubjectCGPA</a:t>
            </a:r>
            <a:r>
              <a:rPr b="1" dirty="0" lang="en-US">
                <a:latin typeface="Arial"/>
              </a:rPr>
              <a:t>()</a:t>
            </a:r>
            <a:endParaRPr b="1" dirty="0" lang="en-US">
              <a:latin typeface="Arial"/>
            </a:endParaRPr>
          </a:p>
        </p:txBody>
      </p:sp>
      <p:sp>
        <p:nvSpPr>
          <p:cNvPr id="3" name="Text Placeholder 5">
            <a:extLst>
              <a:ext uri="{D6A14525-96C7-47B1-BCDC-C1C9ED933925}">
                <a16:creationId xmlns:a16="http://schemas.microsoft.com/office/drawing/2010/main" id="{986B53D3-5319-4E4A-80A6-B671178C743D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4324864" y="963215"/>
            <a:ext cx="4545520" cy="3248530"/>
          </a:xfrm>
          <a:solidFill>
            <a:schemeClr val="bg2"/>
          </a:solidFill>
          <a:ln cap="flat" w="0">
            <a:solidFill>
              <a:srgbClr val="b78b9b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 sz="1000">
                <a:solidFill>
                  <a:schemeClr val="tx1"/>
                </a:solidFill>
                <a:latin typeface="Consolas"/>
              </a:rPr>
              <a:t>#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include &lt;stdio.h&gt;</a:t>
            </a:r>
            <a:br>
              <a:rPr dirty="0" lang="en-US" sz="1000">
                <a:solidFill>
                  <a:schemeClr val="tx1"/>
                </a:solidFill>
              </a:rPr>
            </a:b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// Calculate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 for a subject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float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calculateSubjectCGPA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(int marks)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if (marks &gt;= 90 &amp;&amp; marks &lt;= 100)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4.0;  // Highest grade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 else if (marks &gt;= 80 &amp;&amp; marks &lt; 90)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3.7;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 else if (marks &gt;= 70 &amp;&amp; marks &lt; 80)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3.3;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 else if (marks &gt;= 60 &amp;&amp; marks &lt; 70)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3.0;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 else if (marks &gt;= 50 &amp;&amp; marks &lt; 60)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2.7;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 else if (marks &gt;= 40 &amp;&amp; marks &lt; 50)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2.3;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 else {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return 0.0; // Returning 0.0 for failing marks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</a:t>
            </a:r>
            <a:br>
              <a:rPr dirty="0" lang="en-US" sz="1000">
                <a:solidFill>
                  <a:schemeClr val="tx1"/>
                </a:solidFill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}</a:t>
            </a:r>
            <a:endParaRPr dirty="0" lang="en-US" sz="100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Content Placeholder 2">
            <a:extLst>
              <a:ext uri="{1955A903-23DC-4D93-A973-B07DE300F4A0}">
                <a16:creationId xmlns:a16="http://schemas.microsoft.com/office/drawing/2010/main" id="{00F4D46B-AD53-430F-9D92-09E1EBAA396D}"/>
              </a:ext>
            </a:extLst>
          </p:cNvPr>
          <p:cNvSpPr>
            <a:spLocks noGrp="true"/>
          </p:cNvSpPr>
          <p:nvPr>
            <p:ph idx="15"/>
          </p:nvPr>
        </p:nvSpPr>
        <p:spPr>
          <a:xfrm rot="0">
            <a:off x="628650" y="2380560"/>
            <a:ext cx="3686175" cy="1560408"/>
          </a:xfrm>
        </p:spPr>
        <p:txBody>
          <a:bodyPr rtlCol="0"/>
          <a:lstStyle/>
          <a:p>
            <a:pPr/>
            <a:r>
              <a:rPr dirty="0" lang="en-US">
                <a:latin typeface="Arial"/>
              </a:rPr>
              <a:t>This function calculates the </a:t>
            </a:r>
            <a:r>
              <a:rPr dirty="0" err="1" lang="en-US">
                <a:latin typeface="Arial"/>
              </a:rPr>
              <a:t>CGPA</a:t>
            </a:r>
            <a:r>
              <a:rPr dirty="0" lang="en-US">
                <a:latin typeface="Arial"/>
              </a:rPr>
              <a:t> for a given subject based on the marks obtained.</a:t>
            </a:r>
            <a:endParaRPr dirty="0" lang="en-US">
              <a:latin typeface="Arial"/>
            </a:endParaRPr>
          </a:p>
        </p:txBody>
      </p:sp>
      <p:sp>
        <p:nvSpPr>
          <p:cNvPr id="5" name="Slide Number Placeholder 5">
            <a:extLst>
              <a:ext uri="{B790C3BE-5A5A-4153-83AE-1C26EDAB3800}">
                <a16:creationId xmlns:a16="http://schemas.microsoft.com/office/drawing/2010/main" id="{DC805172-8EF4-4CA7-BA77-87FE47C54DE4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69B3F20A-CE24-4ACC-B90C-B78E17F2E6C8}" type="slidenum"/>
            <a:endParaRPr dirty="0" lang="en-US"/>
          </a:p>
        </p:txBody>
      </p:sp>
    </p:spTree>
    <p:extLst>
      <p:ext uri="{BF3D924E-80C3-4E4C-9C7C-67C5F5093FE1}">
        <p14:creationId xmlns:p14="http://schemas.microsoft.com/office/powerpoint/2010/main" val="1713440222518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1B069F04-2667-4D70-8DAA-5B0FFE3AF888}">
                <a16:creationId xmlns:a16="http://schemas.microsoft.com/office/drawing/2010/main" id="{6971933B-C0B0-4538-BF80-E9575544377E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1076865"/>
            <a:ext cx="3686522" cy="1047209"/>
          </a:xfrm>
        </p:spPr>
        <p:txBody>
          <a:bodyPr rtlCol="0"/>
          <a:lstStyle/>
          <a:p>
            <a:pPr/>
            <a:r>
              <a:rPr b="1" dirty="0" lang="en-US">
                <a:latin typeface="Arial"/>
              </a:rPr>
              <a:t>Function: </a:t>
            </a:r>
            <a:r>
              <a:rPr b="1" dirty="0" err="1" lang="en-US">
                <a:latin typeface="Arial"/>
              </a:rPr>
              <a:t>printSubjectResult</a:t>
            </a:r>
            <a:r>
              <a:rPr b="1" dirty="0" lang="en-US">
                <a:latin typeface="Arial"/>
              </a:rPr>
              <a:t>()</a:t>
            </a:r>
            <a:endParaRPr b="1" dirty="0" lang="en-US">
              <a:latin typeface="Arial"/>
            </a:endParaRPr>
          </a:p>
        </p:txBody>
      </p:sp>
      <p:sp>
        <p:nvSpPr>
          <p:cNvPr id="3" name="Text Placeholder 5">
            <a:extLst>
              <a:ext uri="{43F94FFB-5C8E-4AED-8EB6-E44CB3DB852A}">
                <a16:creationId xmlns:a16="http://schemas.microsoft.com/office/drawing/2010/main" id="{44B29BBA-702E-4583-BF52-CB87F25C2DF6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4315168" y="1229172"/>
            <a:ext cx="4545520" cy="2414168"/>
          </a:xfrm>
          <a:solidFill>
            <a:schemeClr val="bg2"/>
          </a:solidFill>
          <a:ln cap="flat" w="0">
            <a:solidFill>
              <a:srgbClr val="b78b9b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 sz="1000">
                <a:solidFill>
                  <a:schemeClr val="tx1"/>
                </a:solidFill>
                <a:latin typeface="Consolas"/>
              </a:rPr>
              <a:t>// 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Print subject result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void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printSubjectResult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(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const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 char*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subjectName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, float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) {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("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 for %s: %.2f",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subjectName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,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);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if (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 &lt; 2.0) {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(" - Fail"); // If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 is less than 2.0, student fails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}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    </a:t>
            </a:r>
            <a:r>
              <a:rPr dirty="0" err="1" lang="en-US" sz="10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1000">
                <a:solidFill>
                  <a:schemeClr val="tx1"/>
                </a:solidFill>
                <a:latin typeface="Consolas"/>
              </a:rPr>
              <a:t>("\n");</a:t>
            </a:r>
            <a:br>
              <a:rPr dirty="0" lang="en-US" sz="1000">
                <a:solidFill>
                  <a:schemeClr val="tx1"/>
                </a:solidFill>
                <a:latin typeface="Consolas"/>
              </a:rPr>
            </a:br>
            <a:r>
              <a:rPr dirty="0" lang="en-US" sz="1000">
                <a:solidFill>
                  <a:schemeClr val="tx1"/>
                </a:solidFill>
                <a:latin typeface="Consolas"/>
              </a:rPr>
              <a:t>}</a:t>
            </a:r>
            <a:endParaRPr dirty="0" lang="en-US" sz="100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Content Placeholder 2">
            <a:extLst>
              <a:ext uri="{33D05541-370E-41D8-ACEF-B4DCEA557575}">
                <a16:creationId xmlns:a16="http://schemas.microsoft.com/office/drawing/2010/main" id="{F1AFCE91-23B1-4BC9-9334-171D9A7E669C}"/>
              </a:ext>
            </a:extLst>
          </p:cNvPr>
          <p:cNvSpPr>
            <a:spLocks noGrp="true"/>
          </p:cNvSpPr>
          <p:nvPr>
            <p:ph idx="15"/>
          </p:nvPr>
        </p:nvSpPr>
        <p:spPr>
          <a:xfrm rot="0">
            <a:off x="628650" y="2151960"/>
            <a:ext cx="3686175" cy="1560408"/>
          </a:xfrm>
        </p:spPr>
        <p:txBody>
          <a:bodyPr rtlCol="0"/>
          <a:lstStyle/>
          <a:p>
            <a:pPr/>
            <a:r>
              <a:rPr dirty="0" lang="en-US">
                <a:latin typeface="Arial"/>
              </a:rPr>
              <a:t>This function prints the </a:t>
            </a:r>
            <a:r>
              <a:rPr dirty="0" err="1" lang="en-US">
                <a:latin typeface="Arial"/>
              </a:rPr>
              <a:t>CGPA</a:t>
            </a:r>
            <a:r>
              <a:rPr dirty="0" lang="en-US">
                <a:latin typeface="Arial"/>
              </a:rPr>
              <a:t> for a subject along with the subject name and whether the student has passed or failed.</a:t>
            </a:r>
            <a:endParaRPr dirty="0" lang="en-US">
              <a:latin typeface="Arial"/>
            </a:endParaRPr>
          </a:p>
        </p:txBody>
      </p:sp>
      <p:sp>
        <p:nvSpPr>
          <p:cNvPr id="5" name="Slide Number Placeholder 5">
            <a:extLst>
              <a:ext uri="{17668C6C-5B3C-4F59-AD76-F31B115AE87A}">
                <a16:creationId xmlns:a16="http://schemas.microsoft.com/office/drawing/2010/main" id="{4930EE6C-6A94-4DE2-A795-B25C33D4D6A4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9A9D4E1B-F02E-40F1-A21A-C2D3CB81FF13}" type="slidenum"/>
            <a:endParaRPr dirty="0" lang="en-US"/>
          </a:p>
        </p:txBody>
      </p:sp>
    </p:spTree>
    <p:extLst>
      <p:ext uri="{56C77AB0-52A3-4B8D-B327-3A5EDB69EF9C}">
        <p14:creationId xmlns:p14="http://schemas.microsoft.com/office/powerpoint/2010/main" val="17134402225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C814FB7-CCB0-45B7-9591-1B4BEEF8F2E9}">
                <a16:creationId xmlns:a16="http://schemas.microsoft.com/office/drawing/2010/main" id="{01F61F95-1826-475F-9DEE-64059A7B67BC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628650" y="1076865"/>
            <a:ext cx="3686522" cy="1047209"/>
          </a:xfrm>
        </p:spPr>
        <p:txBody>
          <a:bodyPr rtlCol="0"/>
          <a:lstStyle/>
          <a:p>
            <a:pPr/>
            <a:r>
              <a:rPr b="1" dirty="0" lang="en-US">
                <a:latin typeface="Arial"/>
              </a:rPr>
              <a:t>Main Function: main()</a:t>
            </a:r>
            <a:endParaRPr b="1" dirty="0" lang="en-US">
              <a:latin typeface="Arial"/>
            </a:endParaRPr>
          </a:p>
        </p:txBody>
      </p:sp>
      <p:sp>
        <p:nvSpPr>
          <p:cNvPr id="3" name="Text Placeholder 5">
            <a:extLst>
              <a:ext uri="{0E37D182-690B-4F73-B547-FD70CB490182}">
                <a16:creationId xmlns:a16="http://schemas.microsoft.com/office/drawing/2010/main" id="{9C4A2B76-F5B5-4A62-9004-86BA85F92B0C}"/>
              </a:ext>
            </a:extLst>
          </p:cNvPr>
          <p:cNvSpPr>
            <a:spLocks noGrp="true"/>
          </p:cNvSpPr>
          <p:nvPr>
            <p:ph idx="14" type="body"/>
          </p:nvPr>
        </p:nvSpPr>
        <p:spPr>
          <a:xfrm rot="0">
            <a:off x="4200868" y="114671"/>
            <a:ext cx="4719885" cy="4926434"/>
          </a:xfrm>
          <a:solidFill>
            <a:schemeClr val="bg2"/>
          </a:solidFill>
          <a:ln cap="flat" w="0">
            <a:solidFill>
              <a:srgbClr val="b78b9b"/>
            </a:solidFill>
            <a:prstDash val="solid"/>
            <a:miter lim="800000"/>
          </a:ln>
        </p:spPr>
        <p:txBody>
          <a:bodyPr rtlCol="0"/>
          <a:lstStyle/>
          <a:p>
            <a:pPr/>
            <a:r>
              <a:rPr dirty="0" lang="en-US" sz="700">
                <a:solidFill>
                  <a:schemeClr val="tx1"/>
                </a:solidFill>
                <a:latin typeface="Consolas"/>
              </a:rPr>
              <a:t>int main() {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int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numSubjects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("Enter the number of subjects: ");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scanf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("%d", &amp;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numSubjects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if (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numSubjects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&lt;= 0) {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("Invalid number of subjects. Please enter a positive number.\n");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return 1;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}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int marks[MAX_SUBJECTS];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float total_cgpa = 0.0;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int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anySubjectFailed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= 0; // Flag to check if any subject is failed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// Input marks for each subject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for (int i = 0; i &lt;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numSubjects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; i++) {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("Enter marks for subject %d (out of 100): ", i + 1);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scanf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("%d", &amp;marks[i]);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float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=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calculateSubjectCGPA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(marks[i]);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char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subjectName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[20];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sprintf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subjectName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, "Subject %d", i + 1);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printSubjectResult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subjectName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,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total_cgpa +=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// Check if subject is failed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if (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&lt; 2.0) {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anySubjectFailed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= 1; // Set the flag to indicate failure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}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}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// Calculate average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if (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numSubjects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&gt; 0) {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total_cgpa /=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numSubjects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}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// Display total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("\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nTotal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CGPA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: %.2f", total_cgpa);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if (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anySubjectFailed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) {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 - Fail"); // If any subject is failed, display overall result as Fail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}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</a:t>
            </a:r>
            <a:r>
              <a:rPr dirty="0" err="1" lang="en-US" sz="700">
                <a:solidFill>
                  <a:schemeClr val="tx1"/>
                </a:solidFill>
                <a:latin typeface="Consolas"/>
              </a:rPr>
              <a:t>printf</a:t>
            </a:r>
            <a:r>
              <a:rPr dirty="0" lang="en-US" sz="700">
                <a:solidFill>
                  <a:schemeClr val="tx1"/>
                </a:solidFill>
                <a:latin typeface="Consolas"/>
              </a:rPr>
              <a:t>("\n");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    return 0;</a:t>
            </a:r>
            <a:br>
              <a:rPr dirty="0" lang="en-US" sz="700">
                <a:solidFill>
                  <a:schemeClr val="tx1"/>
                </a:solidFill>
                <a:latin typeface="Consolas"/>
              </a:rPr>
            </a:br>
            <a:r>
              <a:rPr dirty="0" lang="en-US" sz="700">
                <a:solidFill>
                  <a:schemeClr val="tx1"/>
                </a:solidFill>
                <a:latin typeface="Consolas"/>
              </a:rPr>
              <a:t>}</a:t>
            </a:r>
            <a:endParaRPr dirty="0" lang="en-US" sz="70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4" name="Content Placeholder 2">
            <a:extLst>
              <a:ext uri="{899C66D3-B96D-4573-B92A-3BF7D6614661}">
                <a16:creationId xmlns:a16="http://schemas.microsoft.com/office/drawing/2010/main" id="{EB09AEFB-98D4-4245-B7BE-335451A05B1D}"/>
              </a:ext>
            </a:extLst>
          </p:cNvPr>
          <p:cNvSpPr>
            <a:spLocks noGrp="true"/>
          </p:cNvSpPr>
          <p:nvPr>
            <p:ph idx="15"/>
          </p:nvPr>
        </p:nvSpPr>
        <p:spPr>
          <a:xfrm rot="0">
            <a:off x="628650" y="2151960"/>
            <a:ext cx="3686175" cy="1560408"/>
          </a:xfrm>
        </p:spPr>
        <p:txBody>
          <a:bodyPr rtlCol="0"/>
          <a:lstStyle/>
          <a:p>
            <a:pPr/>
            <a:r>
              <a:rPr dirty="0" lang="en-US">
                <a:latin typeface="Arial"/>
              </a:rPr>
              <a:t>The main function orchestrates the entire process, taking input for the number of subjects and their marks, calculating </a:t>
            </a:r>
            <a:r>
              <a:rPr dirty="0" err="1" lang="en-US">
                <a:latin typeface="Arial"/>
              </a:rPr>
              <a:t>CGPA</a:t>
            </a:r>
            <a:r>
              <a:rPr dirty="0" lang="en-US">
                <a:latin typeface="Arial"/>
              </a:rPr>
              <a:t> for each subject, and then determining the overall result based on the total </a:t>
            </a:r>
            <a:r>
              <a:rPr dirty="0" err="1" lang="en-US">
                <a:latin typeface="Arial"/>
              </a:rPr>
              <a:t>CGPA</a:t>
            </a:r>
            <a:r>
              <a:rPr dirty="0" lang="en-US">
                <a:latin typeface="Arial"/>
              </a:rPr>
              <a:t>.</a:t>
            </a:r>
            <a:endParaRPr dirty="0" lang="en-US">
              <a:latin typeface="Arial"/>
            </a:endParaRPr>
          </a:p>
        </p:txBody>
      </p:sp>
      <p:sp>
        <p:nvSpPr>
          <p:cNvPr id="5" name="Slide Number Placeholder 5">
            <a:extLst>
              <a:ext uri="{EF5BF74A-EF28-4DE2-82AE-BC067E04F9FA}">
                <a16:creationId xmlns:a16="http://schemas.microsoft.com/office/drawing/2010/main" id="{23DDB692-DAFD-431C-8D38-90DE7BC11B44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CB7DB3BB-70CE-4EB5-9380-D185974DFEE7}" type="slidenum"/>
            <a:endParaRPr dirty="0" lang="en-US"/>
          </a:p>
        </p:txBody>
      </p:sp>
    </p:spTree>
    <p:extLst>
      <p:ext uri="{CB5C7D9C-3080-4336-A9F2-763C5E781C65}">
        <p14:creationId xmlns:p14="http://schemas.microsoft.com/office/powerpoint/2010/main" val="17134402225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7C6ED186-1103-455B-8B9A-2F7307D9EB61}">
                <a16:creationId xmlns:a16="http://schemas.microsoft.com/office/drawing/2010/main" id="{9B4897DB-68B9-46A5-A0A6-BC8028EC103B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b="1" dirty="0" lang="en-US">
                <a:latin typeface="Arial"/>
              </a:rPr>
              <a:t>Finally get</a:t>
            </a:r>
            <a:r>
              <a:rPr b="1" dirty="0" lang="en-US">
                <a:latin typeface="Arial"/>
              </a:rPr>
              <a:t> the</a:t>
            </a:r>
          </a:p>
          <a:p>
            <a:pPr/>
            <a:r>
              <a:rPr b="1" dirty="0" lang="en-US">
                <a:latin typeface="Arial"/>
              </a:rPr>
              <a:t>Result</a:t>
            </a:r>
            <a:endParaRPr b="1" dirty="0" lang="en-US">
              <a:latin typeface="Arial"/>
            </a:endParaRPr>
          </a:p>
        </p:txBody>
      </p:sp>
      <p:sp>
        <p:nvSpPr>
          <p:cNvPr id="3" name="Content Placeholder 2">
            <a:extLst>
              <a:ext uri="{9BE5CB80-22D1-4F18-B581-DBE0EE9774D3}">
                <a16:creationId xmlns:a16="http://schemas.microsoft.com/office/drawing/2010/main" id="{A003CC51-F102-46DA-B368-6CEB8BC7BD07}"/>
              </a:ext>
            </a:extLst>
          </p:cNvPr>
          <p:cNvSpPr>
            <a:spLocks noGrp="true"/>
          </p:cNvSpPr>
          <p:nvPr>
            <p:ph idx="12"/>
          </p:nvPr>
        </p:nvSpPr>
        <p:spPr/>
        <p:txBody>
          <a:bodyPr rtlCol="0"/>
          <a:lstStyle/>
          <a:p>
            <a:pPr/>
            <a:r>
              <a:rPr dirty="0" lang="en-US">
                <a:latin typeface="Arial"/>
              </a:rPr>
              <a:t>The output of the program will be displayed here, showing the </a:t>
            </a:r>
            <a:r>
              <a:rPr dirty="0" err="1" lang="en-US">
                <a:latin typeface="Arial"/>
              </a:rPr>
              <a:t>CGPA</a:t>
            </a:r>
            <a:r>
              <a:rPr dirty="0" lang="en-US">
                <a:latin typeface="Arial"/>
              </a:rPr>
              <a:t> for each subject and the overall </a:t>
            </a:r>
            <a:r>
              <a:rPr dirty="0" err="1" lang="en-US">
                <a:latin typeface="Arial"/>
              </a:rPr>
              <a:t>CGPA</a:t>
            </a:r>
            <a:r>
              <a:rPr dirty="0" lang="en-US">
                <a:latin typeface="Arial"/>
              </a:rPr>
              <a:t> along with the result (Pass/Fail).</a:t>
            </a:r>
            <a:endParaRPr dirty="0" lang="en-US">
              <a:latin typeface="Arial"/>
            </a:endParaRPr>
          </a:p>
        </p:txBody>
      </p:sp>
      <p:sp>
        <p:nvSpPr>
          <p:cNvPr id="4" name="Slide Number Placeholder 5">
            <a:extLst>
              <a:ext uri="{106D1E3D-EADE-4890-BF41-E18FAEDFA617}">
                <a16:creationId xmlns:a16="http://schemas.microsoft.com/office/drawing/2010/main" id="{6DC51DE9-9E08-4B5C-B7FA-658275ADB7BD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A95A76DE-3F1E-4EDC-9214-0C2954CBE43B}" type="slidenum"/>
            <a:endParaRPr dirty="0" lang="en-US"/>
          </a:p>
        </p:txBody>
      </p:sp>
    </p:spTree>
    <p:extLst>
      <p:ext uri="{FAD5C4B4-E791-41BF-A467-765809D0C421}">
        <p14:creationId xmlns:p14="http://schemas.microsoft.com/office/powerpoint/2010/main" val="1713440222527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40A36719-305A-4D5B-87F9-033B945916DC}">
                <a16:creationId xmlns:a16="http://schemas.microsoft.com/office/drawing/2010/main" id="{1ABB1B69-207C-482E-BFDD-BB0CEF7A0573}"/>
              </a:ext>
            </a:extLst>
          </p:cNvPr>
          <p:cNvSpPr>
            <a:spLocks noGrp="true"/>
          </p:cNvSpPr>
          <p:nvPr>
            <p:ph idx="10" type="title"/>
          </p:nvPr>
        </p:nvSpPr>
        <p:spPr>
          <a:xfrm rot="0">
            <a:off x="309695" y="581567"/>
            <a:ext cx="4350362" cy="620868"/>
          </a:xfrm>
        </p:spPr>
        <p:txBody>
          <a:bodyPr rtlCol="0"/>
          <a:lstStyle/>
          <a:p>
            <a:pPr/>
            <a:r>
              <a:rPr dirty="0" lang="en-US"/>
              <a:t>ABOUT THE PROJECT</a:t>
            </a:r>
            <a:endParaRPr dirty="0" lang="en-US"/>
          </a:p>
        </p:txBody>
      </p:sp>
      <p:sp>
        <p:nvSpPr>
          <p:cNvPr id="3" name="Content Placeholder 2">
            <a:extLst>
              <a:ext uri="{4207130C-54C9-4D54-8264-15894E2DB1AE}">
                <a16:creationId xmlns:a16="http://schemas.microsoft.com/office/drawing/2010/main" id="{19E5DAB7-0717-46A1-A660-2D56B40CDAF7}"/>
              </a:ext>
            </a:extLst>
          </p:cNvPr>
          <p:cNvSpPr>
            <a:spLocks noGrp="true"/>
          </p:cNvSpPr>
          <p:nvPr>
            <p:ph idx="12"/>
          </p:nvPr>
        </p:nvSpPr>
        <p:spPr/>
        <p:txBody>
          <a:bodyPr rtlCol="0"/>
          <a:lstStyle/>
          <a:p>
            <a:pPr/>
            <a:r>
              <a:rPr dirty="0" lang="en-US">
                <a:latin typeface="Söhne"/>
              </a:rPr>
              <a:t>The </a:t>
            </a:r>
            <a:r>
              <a:rPr dirty="0" err="1" lang="en-US">
                <a:latin typeface="Söhne"/>
              </a:rPr>
              <a:t>CGPA</a:t>
            </a:r>
            <a:r>
              <a:rPr dirty="0" lang="en-US">
                <a:latin typeface="Söhne"/>
              </a:rPr>
              <a:t> Calculator is a simple program written in C that calculates the Cumulative Grade Point Average (</a:t>
            </a:r>
            <a:r>
              <a:rPr dirty="0" err="1" lang="en-US">
                <a:latin typeface="Söhne"/>
              </a:rPr>
              <a:t>CGPA</a:t>
            </a:r>
            <a:r>
              <a:rPr dirty="0" lang="en-US">
                <a:latin typeface="Söhne"/>
              </a:rPr>
              <a:t>) for a variable number of subjects based on the marks obtained by the user. </a:t>
            </a:r>
          </a:p>
          <a:p>
            <a:pPr/>
            <a:r>
              <a:rPr dirty="0" lang="en-US">
                <a:latin typeface="Söhne"/>
              </a:rPr>
              <a:t>The program allows the user to input marks for each subject (out of 100) and calculates the </a:t>
            </a:r>
            <a:r>
              <a:rPr dirty="0" err="1" lang="en-US">
                <a:latin typeface="Söhne"/>
              </a:rPr>
              <a:t>CGPA</a:t>
            </a:r>
            <a:r>
              <a:rPr dirty="0" lang="en-US">
                <a:latin typeface="Söhne"/>
              </a:rPr>
              <a:t> for each subject using predefined grading criteria. It then displays the </a:t>
            </a:r>
            <a:r>
              <a:rPr dirty="0" err="1" lang="en-US">
                <a:latin typeface="Söhne"/>
              </a:rPr>
              <a:t>CGPA</a:t>
            </a:r>
            <a:r>
              <a:rPr dirty="0" lang="en-US">
                <a:latin typeface="Söhne"/>
              </a:rPr>
              <a:t> for each subject along with the overall </a:t>
            </a:r>
            <a:r>
              <a:rPr dirty="0" err="1" lang="en-US">
                <a:latin typeface="Söhne"/>
              </a:rPr>
              <a:t>CGPA</a:t>
            </a:r>
            <a:r>
              <a:rPr dirty="0" lang="en-US">
                <a:latin typeface="Söhne"/>
              </a:rPr>
              <a:t> and determines whether the student has passed or failed based on the </a:t>
            </a:r>
            <a:r>
              <a:rPr dirty="0" err="1" lang="en-US">
                <a:latin typeface="Söhne"/>
              </a:rPr>
              <a:t>CGPA</a:t>
            </a:r>
            <a:r>
              <a:rPr dirty="0" lang="en-US">
                <a:latin typeface="Söhne"/>
              </a:rPr>
              <a:t>.</a:t>
            </a:r>
            <a:endParaRPr dirty="0" lang="en-US">
              <a:latin typeface="Söhne"/>
            </a:endParaRPr>
          </a:p>
        </p:txBody>
      </p:sp>
      <p:pic>
        <p:nvPicPr>
          <p:cNvPr descr="A person using a computer&#10;&#10;Description automatically generated" id="4" name="Picture Placeholder 11">
            <a:extLst>
              <a:ext uri="{731FE564-C83F-4D1F-8139-80D153B76964}">
                <a16:creationId xmlns:a16="http://schemas.microsoft.com/office/drawing/2010/main" id="{5C36DF04-E688-4B98-872A-886AF4B49028}"/>
              </a:ext>
            </a:extLst>
          </p:cNvPr>
          <p:cNvPicPr>
            <a:picLocks noChangeAspect="true" noGrp="true"/>
          </p:cNvPicPr>
          <p:nvPr>
            <p:ph idx="13" type="pic"/>
          </p:nvPr>
        </p:nvPicPr>
        <p:blipFill>
          <a:blip r:embed="rId2"/>
          <a:srcRect l="16732" r="16732"/>
          <a:stretch>
            <a:fillRect/>
          </a:stretch>
        </p:blipFill>
        <p:spPr>
          <a:xfrm rot="0">
            <a:off x="993276" y="1622758"/>
            <a:ext cx="2751503" cy="2751503"/>
          </a:xfrm>
          <a:noFill/>
        </p:spPr>
      </p:pic>
      <p:sp>
        <p:nvSpPr>
          <p:cNvPr id="5" name="Slide Number Placeholder 5">
            <a:extLst>
              <a:ext uri="{B14AE51E-64B2-45A7-9E18-1064CBB1F051}">
                <a16:creationId xmlns:a16="http://schemas.microsoft.com/office/drawing/2010/main" id="{CCE7A6FE-AA6A-4697-952F-1F7C0EBB4B14}"/>
              </a:ext>
            </a:extLst>
          </p:cNvPr>
          <p:cNvSpPr>
            <a:spLocks noGrp="true"/>
          </p:cNvSpPr>
          <p:nvPr>
            <p:ph idx="11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>
            <a:lvl1pPr lvl="0">
              <a:defRPr dirty="0" lang="en-US">
                <a:solidFill>
                  <a:schemeClr val="accent2"/>
                </a:solidFill>
              </a:defRPr>
            </a:lvl1pPr>
          </a:lstStyle>
          <a:p>
            <a:pPr/>
            <a:fld id="{55326A0B-4F1B-485D-BC92-E15865AE1931}" type="slidenum"/>
            <a:endParaRPr dirty="0" lang="en-US"/>
          </a:p>
        </p:txBody>
      </p:sp>
    </p:spTree>
    <p:extLst>
      <p:ext uri="{F0C1107C-87CD-43F2-833B-6EB2F047A4FB}">
        <p14:creationId xmlns:p14="http://schemas.microsoft.com/office/powerpoint/2010/main" val="17134402225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0">
            <a:extLst>
              <a:ext uri="{78C46779-8F71-41E3-AFE9-BC790247027D}">
                <a16:creationId xmlns:a16="http://schemas.microsoft.com/office/drawing/2010/main" id="{A8BD2025-DA3D-4159-A307-D7DFACC89397}"/>
              </a:ext>
            </a:extLst>
          </p:cNvPr>
          <p:cNvSpPr>
            <a:spLocks noGrp="true"/>
          </p:cNvSpPr>
          <p:nvPr>
            <p:ph idx="10" type="title"/>
          </p:nvPr>
        </p:nvSpPr>
        <p:spPr/>
        <p:txBody>
          <a:bodyPr rtlCol="0"/>
          <a:lstStyle/>
          <a:p>
            <a:pPr/>
            <a:r>
              <a:rPr b="1" dirty="0" lang="en-US">
                <a:latin typeface="Arial"/>
              </a:rPr>
              <a:t>Developers Information</a:t>
            </a:r>
            <a:endParaRPr b="1" dirty="0" lang="en-US">
              <a:latin typeface="Arial"/>
            </a:endParaRPr>
          </a:p>
        </p:txBody>
      </p:sp>
      <p:sp>
        <p:nvSpPr>
          <p:cNvPr id="3" name="Text Placeholder 21">
            <a:extLst>
              <a:ext uri="{39A20CB8-6B71-48C0-B734-9347CB9B8240}">
                <a16:creationId xmlns:a16="http://schemas.microsoft.com/office/drawing/2010/main" id="{06D9EC20-FFC7-404D-B899-3F8BCB489C06}"/>
              </a:ext>
            </a:extLst>
          </p:cNvPr>
          <p:cNvSpPr>
            <a:spLocks noGrp="true"/>
          </p:cNvSpPr>
          <p:nvPr>
            <p:ph idx="11" type="body"/>
          </p:nvPr>
        </p:nvSpPr>
        <p:spPr>
          <a:xfrm rot="0">
            <a:off x="5084331" y="1444485"/>
            <a:ext cx="3077556" cy="3071222"/>
          </a:xfrm>
        </p:spPr>
        <p:txBody>
          <a:bodyPr rtlCol="0"/>
          <a:lstStyle/>
          <a:p>
            <a:pPr/>
            <a:r>
              <a:rPr b="1" dirty="0" lang="en-US" sz="1000">
                <a:solidFill>
                  <a:srgbClr val="ffc000"/>
                </a:solidFill>
                <a:latin typeface="Arial"/>
              </a:rPr>
              <a:t>Name:</a:t>
            </a:r>
            <a:r>
              <a:rPr dirty="0" lang="en-US" sz="1000">
                <a:solidFill>
                  <a:srgbClr val="ffc000"/>
                </a:solidFill>
                <a:latin typeface="Arial"/>
              </a:rPr>
              <a:t> MD: JANNAT </a:t>
            </a:r>
            <a:r>
              <a:rPr dirty="0" err="1" lang="en-US" sz="1000">
                <a:solidFill>
                  <a:srgbClr val="ffc000"/>
                </a:solidFill>
                <a:latin typeface="Arial"/>
              </a:rPr>
              <a:t>FERDAUS</a:t>
            </a:r>
          </a:p>
          <a:p>
            <a:pPr indent="0" lvl="1" marL="457200"/>
            <a:r>
              <a:rPr dirty="0" lang="en-US" sz="1000">
                <a:latin typeface="Arial"/>
              </a:rPr>
              <a:t> </a:t>
            </a:r>
            <a:r>
              <a:rPr dirty="0" lang="en-US" sz="1000">
                <a:latin typeface="Arial"/>
              </a:rPr>
              <a:t>ID: 42230301042</a:t>
            </a:r>
          </a:p>
          <a:p>
            <a:pPr indent="0" lvl="1" marL="457200"/>
            <a:r>
              <a:rPr dirty="0" lang="en-US" sz="1000">
                <a:latin typeface="Arial"/>
              </a:rPr>
              <a:t> Section: 2A</a:t>
            </a:r>
          </a:p>
          <a:p>
            <a:pPr/>
            <a:r>
              <a:rPr b="1" dirty="0" lang="en-US" sz="1000">
                <a:solidFill>
                  <a:srgbClr val="ffc000"/>
                </a:solidFill>
                <a:latin typeface="Arial"/>
              </a:rPr>
              <a:t>Name:</a:t>
            </a:r>
            <a:r>
              <a:rPr dirty="0" lang="en-US" sz="1000">
                <a:solidFill>
                  <a:srgbClr val="ffc000"/>
                </a:solidFill>
                <a:latin typeface="Arial"/>
              </a:rPr>
              <a:t> MD: </a:t>
            </a:r>
            <a:r>
              <a:rPr dirty="0" err="1" lang="en-US" sz="1000">
                <a:solidFill>
                  <a:srgbClr val="ffc000"/>
                </a:solidFill>
                <a:latin typeface="Arial"/>
              </a:rPr>
              <a:t>NAHID</a:t>
            </a:r>
            <a:r>
              <a:rPr dirty="0" lang="en-US" sz="1000">
                <a:solidFill>
                  <a:srgbClr val="ffc000"/>
                </a:solidFill>
                <a:latin typeface="Arial"/>
              </a:rPr>
              <a:t> HASAN </a:t>
            </a:r>
            <a:r>
              <a:rPr dirty="0" err="1" lang="en-US" sz="1000">
                <a:solidFill>
                  <a:srgbClr val="ffc000"/>
                </a:solidFill>
                <a:latin typeface="Arial"/>
              </a:rPr>
              <a:t>ROKY</a:t>
            </a:r>
          </a:p>
          <a:p>
            <a:pPr lvl="1"/>
            <a:r>
              <a:rPr dirty="0" lang="en-US" sz="1000">
                <a:latin typeface="Arial"/>
              </a:rPr>
              <a:t> </a:t>
            </a:r>
            <a:r>
              <a:rPr dirty="0" lang="en-US" sz="1000">
                <a:latin typeface="Arial"/>
              </a:rPr>
              <a:t>ID</a:t>
            </a:r>
            <a:r>
              <a:rPr dirty="0" err="1" lang="en-US" sz="1000">
                <a:latin typeface="Arial"/>
              </a:rPr>
              <a:t>: </a:t>
            </a:r>
            <a:r>
              <a:rPr dirty="0" lang="en-US" sz="1000">
                <a:latin typeface="Arial"/>
              </a:rPr>
              <a:t>42230301040</a:t>
            </a:r>
          </a:p>
          <a:p>
            <a:pPr indent="0" lvl="1" marL="457200"/>
            <a:r>
              <a:rPr dirty="0" lang="en-US" sz="1000">
                <a:latin typeface="Arial"/>
              </a:rPr>
              <a:t> </a:t>
            </a:r>
            <a:r>
              <a:rPr dirty="0" lang="en-US" sz="1000">
                <a:latin typeface="Arial"/>
              </a:rPr>
              <a:t>Section</a:t>
            </a:r>
            <a:r>
              <a:rPr dirty="0" err="1" lang="en-US" sz="1000">
                <a:latin typeface="Arial"/>
              </a:rPr>
              <a:t>: </a:t>
            </a:r>
            <a:r>
              <a:rPr dirty="0" lang="en-US" sz="1000">
                <a:latin typeface="Arial"/>
              </a:rPr>
              <a:t>2A</a:t>
            </a:r>
          </a:p>
          <a:p>
            <a:pPr/>
            <a:r>
              <a:rPr dirty="0" lang="en-US" sz="1000">
                <a:latin typeface="Arial"/>
              </a:rPr>
              <a:t> </a:t>
            </a:r>
            <a:r>
              <a:rPr b="1" dirty="0" lang="en-US" sz="1000">
                <a:solidFill>
                  <a:srgbClr val="ffc000"/>
                </a:solidFill>
                <a:latin typeface="Arial"/>
              </a:rPr>
              <a:t>Name:</a:t>
            </a:r>
            <a:r>
              <a:rPr dirty="0" lang="en-US" sz="1000">
                <a:solidFill>
                  <a:srgbClr val="ffc000"/>
                </a:solidFill>
                <a:latin typeface="Arial"/>
              </a:rPr>
              <a:t> ABDUL </a:t>
            </a:r>
            <a:r>
              <a:rPr dirty="0" err="1" lang="en-US" sz="1000">
                <a:solidFill>
                  <a:srgbClr val="ffc000"/>
                </a:solidFill>
                <a:latin typeface="Arial"/>
              </a:rPr>
              <a:t>MOMIN</a:t>
            </a:r>
          </a:p>
          <a:p>
            <a:pPr indent="0" lvl="1" marL="457200"/>
            <a:r>
              <a:rPr dirty="0" lang="en-US" sz="1000">
                <a:latin typeface="Arial"/>
              </a:rPr>
              <a:t> </a:t>
            </a:r>
            <a:r>
              <a:rPr dirty="0" lang="en-US" sz="1000">
                <a:latin typeface="Arial"/>
              </a:rPr>
              <a:t>ID:</a:t>
            </a:r>
            <a:r>
              <a:rPr dirty="0" lang="en-US" sz="1000">
                <a:latin typeface="Arial"/>
              </a:rPr>
              <a:t> 42230301041</a:t>
            </a:r>
          </a:p>
          <a:p>
            <a:pPr indent="0" lvl="1" marL="457200"/>
            <a:r>
              <a:rPr dirty="0" lang="en-US" sz="1000">
                <a:latin typeface="Arial"/>
              </a:rPr>
              <a:t> </a:t>
            </a:r>
            <a:r>
              <a:rPr dirty="0" lang="en-US" sz="1000">
                <a:latin typeface="Arial"/>
              </a:rPr>
              <a:t>Section: 2A</a:t>
            </a:r>
            <a:r>
              <a:rPr dirty="0" lang="en-US" sz="1000">
                <a:latin typeface="Arial"/>
              </a:rPr>
              <a:t> </a:t>
            </a:r>
            <a:endParaRPr dirty="0" lang="en-US" sz="1000">
              <a:latin typeface="Arial"/>
            </a:endParaRPr>
          </a:p>
        </p:txBody>
      </p:sp>
      <p:sp>
        <p:nvSpPr>
          <p:cNvPr id="4" name="Slide Number Placeholder 2">
            <a:extLst>
              <a:ext uri="{B6AF1003-D05A-4815-AF42-9F4C7F4ADF57}">
                <a16:creationId xmlns:a16="http://schemas.microsoft.com/office/drawing/2010/main" id="{407E0D12-38D4-4452-BC72-2A5ED95B5072}"/>
              </a:ext>
            </a:extLst>
          </p:cNvPr>
          <p:cNvSpPr>
            <a:spLocks noGrp="true"/>
          </p:cNvSpPr>
          <p:nvPr>
            <p:ph idx="12" sz="quarter" type="sldNum"/>
          </p:nvPr>
        </p:nvSpPr>
        <p:spPr>
          <a:xfrm rot="0">
            <a:off x="6457950" y="4767262"/>
            <a:ext cx="2057400" cy="273843"/>
          </a:xfrm>
          <a:prstGeom prst="rect">
            <a:avLst/>
          </a:prstGeom>
        </p:spPr>
        <p:txBody>
          <a:bodyPr rtlCol="0"/>
          <a:lstStyle/>
          <a:p>
            <a:pPr/>
            <a:fld id="{234ED761-1184-4A28-8A89-8E675B1E6244}" type="slidenum"/>
            <a:endParaRPr dirty="0" lang="en-US"/>
          </a:p>
        </p:txBody>
      </p:sp>
      <p:sp>
        <p:nvSpPr>
          <p:cNvPr id="5" name="">
            <a:extLst>
              <a:ext uri="{16C3BEA3-5365-43AB-BB8A-CFC0368DFC40}">
                <a16:creationId xmlns:a16="http://schemas.microsoft.com/office/drawing/2010/main" id="{2689EDC3-AE1C-43B6-A0F6-6C334499D00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flipH="false" flipV="false" rot="0">
            <a:off x="5342610" y="421547"/>
            <a:ext cx="1915087" cy="771382"/>
          </a:xfrm>
          <a:solidFill>
            <a:schemeClr val="accent1"/>
          </a:solidFill>
          <a:ln cap="flat" w="25400">
            <a:solidFill>
              <a:schemeClr val="accent1"/>
            </a:solidFill>
            <a:prstDash val="solid"/>
            <a:round/>
          </a:ln>
        </p:spPr>
        <p:txBody>
          <a:bodyPr anchor="ctr" bIns="47625" lIns="95250" rIns="95250" rtlCol="0" tIns="47625">
            <a:spAutoFit/>
          </a:bodyPr>
          <a:lstStyle/>
          <a:p>
            <a:pPr algn="ctr">
              <a:defRPr dirty="0" lang="en-US" sz="1400"/>
            </a:pPr>
            <a:r>
              <a:rPr dirty="0" err="1" lang="en-US">
                <a:solidFill>
                  <a:schemeClr val="bg1"/>
                </a:solidFill>
              </a:rPr>
              <a:t>CGPA</a:t>
            </a:r>
            <a:r>
              <a:rPr dirty="0" lang="en-US">
                <a:solidFill>
                  <a:schemeClr val="bg1"/>
                </a:solidFill>
              </a:rPr>
              <a:t> CALCULATOR</a:t>
            </a:r>
            <a:endParaRPr dirty="0" lang="en-US">
              <a:solidFill>
                <a:schemeClr val="bg1"/>
              </a:solidFill>
            </a:endParaRPr>
          </a:p>
        </p:txBody>
      </p:sp>
    </p:spTree>
    <p:extLst>
      <p:ext uri="{2393A3F7-F4AA-446A-B86E-9434E073765F}">
        <p14:creationId xmlns:p14="http://schemas.microsoft.com/office/powerpoint/2010/main" val="1713440222533"/>
      </p:ext>
    </p:extLst>
  </p:cSld>
  <p:clrMapOvr>
    <a:masterClrMapping/>
  </p:clrMapOvr>
</p:sld>
</file>

<file path=ppt/tags/tag1.xml><?xml version="1.0" encoding="utf-8"?>
<p:tagLst xmlns:p="http://schemas.openxmlformats.org/presentationml/2006/main"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r="http://schemas.openxmlformats.org/officeDocument/2006/relationships" xmlns:vt="http://schemas.openxmlformats.org/officeDocument/2006/docPropsVTypes">
  <p:tag name="presetShape" val="SQUARE_ON_CIRCLE_BOARD:"/>
</p:tagLst>
</file>

<file path=ppt/theme/theme1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Software">
      <a:dk1>
        <a:srgbClr val="181b26"/>
      </a:dk1>
      <a:lt1>
        <a:srgbClr val="ffffff"/>
      </a:lt1>
      <a:dk2>
        <a:srgbClr val="1f2740"/>
      </a:dk2>
      <a:lt2>
        <a:srgbClr val="e7e6e6"/>
      </a:lt2>
      <a:accent1>
        <a:srgbClr val="f9bed4"/>
      </a:accent1>
      <a:accent2>
        <a:srgbClr val="c394f2"/>
      </a:accent2>
      <a:accent3>
        <a:srgbClr val="05d9c0"/>
      </a:accent3>
      <a:accent4>
        <a:srgbClr val="2940cc"/>
      </a:accent4>
      <a:accent5>
        <a:srgbClr val="181b26"/>
      </a:accent5>
      <a:accent6>
        <a:srgbClr val="1f2740"/>
      </a:accent6>
      <a:hlink>
        <a:srgbClr val="2940cc"/>
      </a:hlink>
      <a:folHlink>
        <a:srgbClr val="c394f2"/>
      </a:folHlink>
    </a:clrScheme>
    <a:fontScheme name="Custom 3">
      <a:majorFont>
        <a:latin typeface="Bungee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c="http://schemas.openxmlformats.org/drawingml/2006/chart" xmlns:cs="http://schemas.microsoft.com/office/drawing/2012/chartStyle" xmlns:ns1="http://schemas.openxmlformats.org/officeDocument/2006/extended-properties" xmlns:p="http://schemas.openxmlformats.org/presentationml/2006/main" xmlns:r="http://schemas.openxmlformats.org/officeDocument/2006/relationships" xmlns:vt="http://schemas.openxmlformats.org/officeDocument/2006/docPropsVTypes" name="Office Theme">
  <a:themeElements>
    <a:clrScheme name="Software">
      <a:dk1>
        <a:srgbClr val="181b26"/>
      </a:dk1>
      <a:lt1>
        <a:srgbClr val="ffffff"/>
      </a:lt1>
      <a:dk2>
        <a:srgbClr val="1f2740"/>
      </a:dk2>
      <a:lt2>
        <a:srgbClr val="e7e6e6"/>
      </a:lt2>
      <a:accent1>
        <a:srgbClr val="f9bed4"/>
      </a:accent1>
      <a:accent2>
        <a:srgbClr val="c394f2"/>
      </a:accent2>
      <a:accent3>
        <a:srgbClr val="05d9c0"/>
      </a:accent3>
      <a:accent4>
        <a:srgbClr val="2940cc"/>
      </a:accent4>
      <a:accent5>
        <a:srgbClr val="181b26"/>
      </a:accent5>
      <a:accent6>
        <a:srgbClr val="1f2740"/>
      </a:accent6>
      <a:hlink>
        <a:srgbClr val="2940cc"/>
      </a:hlink>
      <a:folHlink>
        <a:srgbClr val="c394f2"/>
      </a:folHlink>
    </a:clrScheme>
    <a:fontScheme name="Custom 3">
      <a:majorFont>
        <a:latin typeface="Bungee"/>
        <a:ea typeface=""/>
        <a:cs typeface=""/>
      </a:majorFont>
      <a:minorFont>
        <a:latin typeface="Titillium Web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cap="flat" w="6350">
          <a:solidFill>
            <a:schemeClr val="phClr"/>
          </a:solidFill>
          <a:prstDash val="solid"/>
          <a:miter lim="800000"/>
        </a:ln>
        <a:ln cap="flat" w="12700">
          <a:solidFill>
            <a:schemeClr val="phClr"/>
          </a:solidFill>
          <a:prstDash val="solid"/>
          <a:miter lim="800000"/>
        </a:ln>
        <a:ln cap="flat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:Properties xmlns:properties="http://schemas.openxmlformats.org/officeDocument/2006/extended-properties" xmlns:vt="http://schemas.openxmlformats.org/officeDocument/2006/docPropsVTypes">
  <properties:AppVersion>3.0000</properties:AppVersion>
  <properties:ScaleCrop>false</properties:ScaleCrop>
  <properties:Company>Company</properties:Company>
  <properties:LinksUpToDate>false</properties:LinksUpToDate>
  <properties:HyperlinksChanged>false</properties:HyperlinksChanged>
  <properties:PresentationFormat>On-Screen Show (4:3)</properties:PresentationFormat>
  <properties:Application>Zoho Show</properties:Application>
  <properties:SharedDoc>false</properties:SharedDoc>
</properties: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Slide 1</dc:title>
  <cp:revision>1</cp:revision>
  <dc:creator/>
  <cp:lastModifiedBy/>
  <dcterms:created xsi:type="dcterms:W3CDTF">2024-04-17T21:16:17Z</dcterms:created>
  <dcterms:modified xsi:type="dcterms:W3CDTF">2024-04-18T04:36:39Z</dcterms:modified>
</cp:coreProperties>
</file>