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CAB9-184B-C573-AEED-5AE3BAA36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3AB40-CF18-65B8-428D-B8DF9C663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1EBE2-CEBF-ED21-7C17-67463EB8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6D5-7F3A-466C-A915-CBAC31F39D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0F85-7534-9569-301B-5F167AB4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8FE87-7CB7-AFEC-C793-1A328416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7E8-1620-4FBC-BD15-925A5F7A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F067-9CB9-1A2E-22AF-4F6CE26C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218C5-92AA-B75E-9E21-A86D96128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F18C-F4C7-232A-E18F-A7F47900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6D5-7F3A-466C-A915-CBAC31F39D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AA4-B026-F94C-4406-80D102AE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3B59-827B-0618-6856-DB6ECA8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7E8-1620-4FBC-BD15-925A5F7A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0391E-11A6-65C6-5FBD-59972F8D2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D98DE-BEB7-018C-3C18-2857A6D38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C859A-C3DF-108A-1402-0DA163B1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6D5-7F3A-466C-A915-CBAC31F39D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4699-CC33-C43C-365E-F50BA8E7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C11A-B830-9E6A-FA0F-BF94C78D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7E8-1620-4FBC-BD15-925A5F7A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CD07-4D39-E506-C669-668D7FE6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2203A-5535-E71E-0226-AB2DF479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3743-9EF1-DA2A-9F47-AC6DE463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6D5-7F3A-466C-A915-CBAC31F39D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71CF-6363-DA3E-E482-D5B66A03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A523-8170-5738-68E5-14F69F98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7E8-1620-4FBC-BD15-925A5F7A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2A6E-0D72-D2DD-EE7D-D7BD9A0E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B0E0E-5B0C-7ADE-2236-0A4CEBA3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1804-7F7C-6D1D-4DE3-B6C906EA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6D5-7F3A-466C-A915-CBAC31F39D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BB5C-99ED-95FB-2505-8F9B9C87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CD749-BA87-88E9-4835-D3B633CF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7E8-1620-4FBC-BD15-925A5F7A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9043-7B46-2762-4CD4-7641A123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E850-E737-3456-7968-F0871590D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6E2F7-2E4B-297F-077E-EA47A82F2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B402E-301A-8D98-5563-52D7575F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6D5-7F3A-466C-A915-CBAC31F39D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C6108-E3DF-FDA8-9CB7-E044D27E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2A714-F1B5-D150-D0D0-4E501C84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7E8-1620-4FBC-BD15-925A5F7A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9A64-73AC-EBEB-C6E9-8E8AB83B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9046F-F62D-15D6-CA19-FA6D2533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04BD5-D31C-F512-5E5C-8F124FBAA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3FEE8-660F-B178-5C6C-71F22E51E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E2B07-B3F0-EB87-8288-750AE7F53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92ED7-8625-7A30-8D74-2D5803B0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6D5-7F3A-466C-A915-CBAC31F39D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E5CCC-CB97-62F3-47EB-5A13812D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E7824-543E-354E-788E-EBFCA081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7E8-1620-4FBC-BD15-925A5F7A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8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A883-6D52-DE39-0886-E2441A1A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037BD-349B-7481-578B-2E115414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6D5-7F3A-466C-A915-CBAC31F39D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43A2C-6EEA-C464-4BC4-D4EDB70F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2111C-EFB1-D675-91B4-C67A9F4B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7E8-1620-4FBC-BD15-925A5F7A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4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2E817-D786-633E-054B-51FDD386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6D5-7F3A-466C-A915-CBAC31F39D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AB1C0-4A8C-7107-4621-CB5EA604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1DE2C-49FB-1793-BE17-02753EE2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7E8-1620-4FBC-BD15-925A5F7A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7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6DCF-1B05-398F-663E-A26E65C8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9725-F1B5-6C62-2CA4-3557DA40F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EEA54-4927-1869-60DE-4CAD53BCD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1ECAC-39DE-2A4D-96FA-5B244E72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6D5-7F3A-466C-A915-CBAC31F39D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BD45F-608D-5D8E-506B-E9A1874C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1F2B8-DC78-CE9E-8DF9-CAB46277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7E8-1620-4FBC-BD15-925A5F7A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5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A8C9-B5AB-F606-1103-B61EEFB7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4758A-A860-2A93-0ED0-C010B70E1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FE80-005D-A338-CB05-690793BB1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94838-E66B-687D-50D4-F5BC8893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6D5-7F3A-466C-A915-CBAC31F39D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60CD2-F405-5118-2B8A-CE0138D2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C5B75-C4FD-6C28-5EBC-47C2912A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7E8-1620-4FBC-BD15-925A5F7A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8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86C55-966E-740E-4AFA-C8A38725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46F2E-1A91-0E30-2358-087AE9AB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26F5-248A-1E72-8CC5-A37256754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BC6D5-7F3A-466C-A915-CBAC31F39D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9F319-0DCD-E86D-D77C-BA83A7DC1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C7A9-CAE5-FD9C-8A6F-C8344E50B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E97E8-1620-4FBC-BD15-925A5F7A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8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6733-5D2D-F4CF-0818-A78303B99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https://docs.google.com/presentation/d/1kCa4CYngzVPF8AozNP_QMqqr4YcVaxUwqfJb22PtAN4/edit#slide=id.g6c52a2e8d8_0_177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6B3C4-D85B-4C83-0E29-0015D2E68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PPT </a:t>
            </a:r>
            <a:r>
              <a:rPr lang="en-US" dirty="0" err="1"/>
              <a:t>Kelompok</a:t>
            </a:r>
            <a:r>
              <a:rPr lang="en-US" dirty="0"/>
              <a:t> 3</a:t>
            </a:r>
          </a:p>
          <a:p>
            <a:r>
              <a:rPr lang="en-US" dirty="0"/>
              <a:t>Ahmad </a:t>
            </a:r>
            <a:r>
              <a:rPr lang="en-US" dirty="0" err="1"/>
              <a:t>ferdiansyah</a:t>
            </a:r>
            <a:endParaRPr lang="en-US" dirty="0"/>
          </a:p>
          <a:p>
            <a:r>
              <a:rPr lang="en-US" dirty="0"/>
              <a:t>Cindi </a:t>
            </a:r>
            <a:r>
              <a:rPr lang="en-US" dirty="0" err="1"/>
              <a:t>dwi</a:t>
            </a:r>
            <a:endParaRPr lang="en-US" dirty="0"/>
          </a:p>
          <a:p>
            <a:r>
              <a:rPr lang="en-US" dirty="0"/>
              <a:t>Raden Pandu</a:t>
            </a:r>
          </a:p>
        </p:txBody>
      </p:sp>
    </p:spTree>
    <p:extLst>
      <p:ext uri="{BB962C8B-B14F-4D97-AF65-F5344CB8AC3E}">
        <p14:creationId xmlns:p14="http://schemas.microsoft.com/office/powerpoint/2010/main" val="113877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https://docs.google.com/presentation/d/1kCa4CYngzVPF8AozNP_QMqqr4YcVaxUwqfJb22PtAN4/edit#slide=id.g6c52a2e8d8_0_177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https://docs.google.com/presentation/d/1kCa4CYngzVPF8AozNP_QMqqr4YcVaxUwqfJb22PtAN4/edit#slide=id.g6c52a2e8d8_0_177</dc:title>
  <dc:creator>raden pandu</dc:creator>
  <cp:lastModifiedBy>raden pandu</cp:lastModifiedBy>
  <cp:revision>1</cp:revision>
  <dcterms:created xsi:type="dcterms:W3CDTF">2022-10-03T13:53:12Z</dcterms:created>
  <dcterms:modified xsi:type="dcterms:W3CDTF">2022-10-03T13:53:28Z</dcterms:modified>
</cp:coreProperties>
</file>