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CG" initials="F" lastIdx="1" clrIdx="0">
    <p:extLst>
      <p:ext uri="{19B8F6BF-5375-455C-9EA6-DF929625EA0E}">
        <p15:presenceInfo xmlns:p15="http://schemas.microsoft.com/office/powerpoint/2012/main" userId="FC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5641-C9CE-451D-BC93-ABDE8E8D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637A-0028-45FE-A3A3-A9184B0F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6185-F465-40C0-BC89-11BD4A46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8A89-E8A9-4E3F-BF81-C85B8A5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FE8B-A91F-42FB-8188-DB67FEFA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6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3B4-77D9-4ADA-B823-D17F255A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C6FB-B139-429E-8408-42F2CDF0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E3EC-6A6E-457A-A0A1-A5E93595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B3BA-6507-4A42-941C-60A92488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259F-08AF-42B7-B447-47C190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6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FAC75-BA6D-4EEB-9DE5-7987006C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30F3-BF9B-4C0F-9AFA-652E4EBE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4BB6-C1D5-4496-93C6-15E7C1DF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B909-0999-4F25-9110-D769014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CF4F9-8544-4B09-B6C6-19E0D8D1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5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5A48-0D60-41CD-9016-D07003AD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4CC1-9172-4696-BBC4-AFAB4FAC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D43D-7822-49CB-BCC4-A9A753AC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B4B2-1DD7-4D86-BB9B-FAE01319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0E3B-DB2E-4E3A-AC77-0ED33893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0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8F4F-24F3-46D1-99ED-CDCCD1BC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7698-D757-4E2A-A7A4-17CEA9D2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C6EE-78A5-4832-8C8F-69288CD1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80E5-B86F-409D-BE64-1F32266F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169F-4889-478B-8B07-B45B37C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0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296E-E163-4703-8FC5-8D4B2D39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DEDB-B533-497F-8F26-9BD09060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4180-FA82-4001-BD41-F85A1C17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0B4F-5243-4D80-BD00-D8ACE9A6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90F-860E-45A5-9714-E6EE12A6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B2DD6-1EDC-4106-B689-0808B9C7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8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DDD-54F1-42AD-B1A6-19EF7F9A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F6A0B-0535-42BB-8219-E0619789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5E49-0ADC-4D34-9B6C-EBF0B5CE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8050F-B195-4DD3-A04C-352E978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8C7-E5B8-4682-8449-2517AEFE3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B32BE-B5C4-490E-A6E7-59067B9A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B4D7-C1BD-40A5-9020-389C9E81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E0FA9-353B-4D24-ADAF-2AC2930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6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567-7D93-4C3F-B75C-D57D9B3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1928-914C-41BB-8E39-213E59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FE21-630A-4C27-BAB8-7701E11D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27D3C-A819-4C0F-AB98-40DF3390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1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1F1CB-4369-412E-9FB9-54213B2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53BAE-B56D-4AB2-8EB6-BFBB971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0754-84CE-4D90-A0AE-283F1B02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3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85B-CC7F-4E98-B55C-1CA684A9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03DF-95C0-4DA4-BF2C-BBB28EDE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F8BB0-F314-47C9-9536-B11C691C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DD3D-B5FB-42D5-AFAD-4C944C1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7CF2F-3D34-43B7-BF9C-FB489952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28D9-8EF3-4BD7-84ED-973F9291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75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F1B5-9D3C-4F8B-8D34-B05AA112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46E7-2E18-41F0-945E-71CEB1977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D1F64-D5CD-43E9-AEF5-9FB6A82A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A351F-B313-4476-8AFB-8DD01CF9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CEFE-87F0-44EB-A63E-823F1D5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AAA5-D560-424C-BB17-65030D4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8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71DC7-F8BC-4D38-9197-2FA9BD5F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B6CA-42E1-4581-ADF8-E096A346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1213-0811-4D52-BF65-6BAA4612C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9556-B480-40BA-8E76-47C84A49FE7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BDE9-E081-468F-A043-342138BFC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3887-4C67-41DA-BB4C-6DEA76914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8303-B02A-4B5B-9C52-A41BC04C1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0AB4-0E41-4719-B30D-C86668D00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1:</a:t>
            </a:r>
            <a:br>
              <a:rPr lang="en-SG" dirty="0"/>
            </a:br>
            <a:r>
              <a:rPr lang="en-SG" dirty="0"/>
              <a:t>SAT and ACT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D6380-2770-4F8D-8135-34F9D491D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1272"/>
            <a:ext cx="9144000" cy="810571"/>
          </a:xfrm>
        </p:spPr>
        <p:txBody>
          <a:bodyPr/>
          <a:lstStyle/>
          <a:p>
            <a:r>
              <a:rPr lang="en-SG" dirty="0"/>
              <a:t>Ferdi Garcia</a:t>
            </a:r>
          </a:p>
        </p:txBody>
      </p:sp>
    </p:spTree>
    <p:extLst>
      <p:ext uri="{BB962C8B-B14F-4D97-AF65-F5344CB8AC3E}">
        <p14:creationId xmlns:p14="http://schemas.microsoft.com/office/powerpoint/2010/main" val="322081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604D-C5AC-4D40-AA3C-1273C799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32507-6AB2-485B-855F-EAA0D6FB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31" y="1861331"/>
            <a:ext cx="7341530" cy="39796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349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BDA-47F9-47A5-A5F4-3F8572B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Data Layout of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3CD13-2FE2-4EB6-8DE1-32F85256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723787"/>
            <a:ext cx="10679015" cy="3410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A7EE1-4123-4230-B900-6CBCCF17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3020738"/>
            <a:ext cx="11806632" cy="36716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54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0B7C-1E60-4328-8439-FD7C277F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</a:t>
            </a:r>
            <a:r>
              <a:rPr lang="en-SG" dirty="0" err="1"/>
              <a:t>Seaborn’s</a:t>
            </a:r>
            <a:r>
              <a:rPr lang="en-SG" dirty="0"/>
              <a:t>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ECAAC-6EA5-491A-8934-F9E9A4A5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64" y="1563831"/>
            <a:ext cx="8643258" cy="5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D3D79-AF29-4774-8BC0-D83ACFD5F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4"/>
          <a:stretch/>
        </p:blipFill>
        <p:spPr>
          <a:xfrm>
            <a:off x="1384421" y="1830647"/>
            <a:ext cx="9609770" cy="37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D3D79-AF29-4774-8BC0-D83ACFD5F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65"/>
          <a:stretch/>
        </p:blipFill>
        <p:spPr>
          <a:xfrm>
            <a:off x="1101012" y="2077719"/>
            <a:ext cx="10643088" cy="37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5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F94D6-C1EE-492D-88A8-C2098B757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4" b="47653"/>
          <a:stretch/>
        </p:blipFill>
        <p:spPr>
          <a:xfrm>
            <a:off x="1070696" y="1532808"/>
            <a:ext cx="10749226" cy="43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F94D6-C1EE-492D-88A8-C2098B757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52"/>
          <a:stretch/>
        </p:blipFill>
        <p:spPr>
          <a:xfrm>
            <a:off x="838200" y="2147887"/>
            <a:ext cx="10597188" cy="3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31BF-DFC0-4EF4-AABB-2B5D2856C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71"/>
          <a:stretch/>
        </p:blipFill>
        <p:spPr>
          <a:xfrm>
            <a:off x="974688" y="1822252"/>
            <a:ext cx="10242623" cy="41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21F-E14E-42A2-AB0E-F2A9081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31BF-DFC0-4EF4-AABB-2B5D2856C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76"/>
          <a:stretch/>
        </p:blipFill>
        <p:spPr>
          <a:xfrm>
            <a:off x="395621" y="2024584"/>
            <a:ext cx="11400757" cy="41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3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F0A-48F7-4DFE-95B8-32D8CD01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39D38-4056-4C8B-A3CB-EC0B1B5B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70" y="1664733"/>
            <a:ext cx="5928603" cy="3952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54E64-23FA-4AB0-BDBF-B6CDD96A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87" y="1690688"/>
            <a:ext cx="5732613" cy="39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E1E3-3667-449C-B2F9-4B3646FF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Snapshot of data loaded - SAT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4DD2-433C-466B-AE74-2F19F258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82" y="1966366"/>
            <a:ext cx="7002012" cy="3361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DA539-8200-4432-BB35-6114851EDCBC}"/>
              </a:ext>
            </a:extLst>
          </p:cNvPr>
          <p:cNvSpPr txBox="1"/>
          <p:nvPr/>
        </p:nvSpPr>
        <p:spPr>
          <a:xfrm>
            <a:off x="4711959" y="560354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SAT Records for 2017</a:t>
            </a:r>
          </a:p>
        </p:txBody>
      </p:sp>
    </p:spTree>
    <p:extLst>
      <p:ext uri="{BB962C8B-B14F-4D97-AF65-F5344CB8AC3E}">
        <p14:creationId xmlns:p14="http://schemas.microsoft.com/office/powerpoint/2010/main" val="427668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F0A-48F7-4DFE-95B8-32D8CD01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0341F-6CC2-4D7B-8F2E-0CB50A5B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94" y="1839191"/>
            <a:ext cx="6204857" cy="41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F0A-48F7-4DFE-95B8-32D8CD01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C9F54-4E00-40B8-9788-A362CB52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1690688"/>
            <a:ext cx="6176865" cy="3867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27946C-3FAF-47A6-8AA9-40AF0869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02" y="1690689"/>
            <a:ext cx="5575544" cy="38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6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C09FB-2D85-4104-A622-149571DBE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33"/>
          <a:stretch/>
        </p:blipFill>
        <p:spPr>
          <a:xfrm>
            <a:off x="856347" y="1690689"/>
            <a:ext cx="10554642" cy="40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C09FB-2D85-4104-A622-149571DBE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67"/>
          <a:stretch/>
        </p:blipFill>
        <p:spPr>
          <a:xfrm>
            <a:off x="468402" y="1856793"/>
            <a:ext cx="10801422" cy="38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6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AE785-8421-4D5D-8973-F4A264CD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2057208"/>
            <a:ext cx="10718217" cy="37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9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512A5-5AB9-4475-94ED-F73F3EA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4" y="2000050"/>
            <a:ext cx="11163250" cy="40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DDB93-9A95-4376-B240-B07E650F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2" y="1990524"/>
            <a:ext cx="10819153" cy="4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CE750-E827-4C90-9015-52126CA0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1" y="1716163"/>
            <a:ext cx="11211450" cy="40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8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ECFD5-C712-4E85-9A35-B4C917D2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8" y="2004813"/>
            <a:ext cx="10579303" cy="39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63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F47B1-FC10-448C-9C20-2CE44FB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4" y="1971470"/>
            <a:ext cx="11348816" cy="42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E1E3-3667-449C-B2F9-4B3646FF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Snapshot of data loaded - 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A539-8200-4432-BB35-6114851EDCBC}"/>
              </a:ext>
            </a:extLst>
          </p:cNvPr>
          <p:cNvSpPr txBox="1"/>
          <p:nvPr/>
        </p:nvSpPr>
        <p:spPr>
          <a:xfrm>
            <a:off x="4711959" y="5603540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 Records for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8C606-A0FF-4FF3-AAE0-87AB9698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6" y="1732508"/>
            <a:ext cx="6506548" cy="33929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089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C9827-DE1E-4211-9461-3D3D1653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2" y="2023865"/>
            <a:ext cx="11154531" cy="40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ADB-26EE-4C05-81C7-6E4B1CC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Visualizations – Additional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68BDD-C834-413C-B145-7D1A436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9" y="1690688"/>
            <a:ext cx="5250477" cy="3346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95904-81F8-4AB6-A700-D02C6CCC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28" y="1728092"/>
            <a:ext cx="5100740" cy="321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6C30C-014C-4C36-9922-5B593F567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23" y="5458180"/>
            <a:ext cx="796401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329-9A0C-4DD5-814D-94B9D488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Expected Score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39AB-95F4-49F8-B8E3-600D632A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SAT Score Ranges</a:t>
            </a:r>
          </a:p>
          <a:p>
            <a:endParaRPr lang="en-SG" dirty="0"/>
          </a:p>
          <a:p>
            <a:pPr lvl="1"/>
            <a:r>
              <a:rPr lang="en-US" dirty="0"/>
              <a:t>Participation% - % of total students who took the exam in the state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Math : expected range between minimum of 200 to maximum of 800.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Evidence-Based Reading and Writing (EBRW) : expected range between minimum of 200 to maximum of 800.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Score : expected range between minimum of 400 to maximum of 1600.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Participation% - % of total students who took the exam in the state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17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5D5D-3E6D-4157-9983-8FA655E2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Expected Score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5D2D-99C1-40E6-8172-02818304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ACT Score Ranges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Participation% - % of total students who took the exam in the state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English : expected range between minimum of 1 to maximum of 36.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Reading : expected range between minimum of 1 to maximum of 36.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Math : expected range between minimum of 1 to maximum of 36.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Science : expected range between minimum of 1 to maximum of 36.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Composite : calculated as the average of all subjects: expected range between min of 1 to max of 36</a:t>
            </a:r>
          </a:p>
        </p:txBody>
      </p:sp>
    </p:spTree>
    <p:extLst>
      <p:ext uri="{BB962C8B-B14F-4D97-AF65-F5344CB8AC3E}">
        <p14:creationId xmlns:p14="http://schemas.microsoft.com/office/powerpoint/2010/main" val="10419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878A-9692-4C0F-B605-4C93B3B5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Errors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3AF6-ED68-487F-AB88-0820A8FF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SAT_2017</a:t>
            </a:r>
          </a:p>
          <a:p>
            <a:pPr lvl="1"/>
            <a:r>
              <a:rPr lang="en-US" dirty="0" err="1"/>
              <a:t>Maryland.Math</a:t>
            </a:r>
            <a:r>
              <a:rPr lang="en-US" dirty="0"/>
              <a:t> score was 52; should be 524</a:t>
            </a:r>
          </a:p>
          <a:p>
            <a:endParaRPr lang="en-US" dirty="0"/>
          </a:p>
          <a:p>
            <a:r>
              <a:rPr lang="en-US" dirty="0"/>
              <a:t>ACT_2017</a:t>
            </a:r>
          </a:p>
          <a:p>
            <a:pPr lvl="1"/>
            <a:r>
              <a:rPr lang="en-US" dirty="0" err="1"/>
              <a:t>Maryland.Science</a:t>
            </a:r>
            <a:r>
              <a:rPr lang="en-US" dirty="0"/>
              <a:t> score was 2.3; should be 23.2</a:t>
            </a:r>
          </a:p>
          <a:p>
            <a:pPr lvl="1"/>
            <a:r>
              <a:rPr lang="en-US" dirty="0" err="1"/>
              <a:t>Wyoming.Composite</a:t>
            </a:r>
            <a:r>
              <a:rPr lang="en-US" dirty="0"/>
              <a:t> was 20.2x; should be 20.2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47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130D-B598-4264-9F1D-E85888CB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Available data in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ACDB-6260-4980-AD3F-4B9E056D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State 	</a:t>
            </a:r>
          </a:p>
          <a:p>
            <a:endParaRPr lang="en-SG" dirty="0"/>
          </a:p>
          <a:p>
            <a:r>
              <a:rPr lang="en-SG" dirty="0"/>
              <a:t>Participation (in %)</a:t>
            </a:r>
          </a:p>
          <a:p>
            <a:endParaRPr lang="en-SG" dirty="0"/>
          </a:p>
          <a:p>
            <a:r>
              <a:rPr lang="en-SG" dirty="0"/>
              <a:t>Evidence- Based Reading and Writing</a:t>
            </a:r>
          </a:p>
          <a:p>
            <a:endParaRPr lang="en-SG" dirty="0"/>
          </a:p>
          <a:p>
            <a:r>
              <a:rPr lang="en-SG" dirty="0"/>
              <a:t>Math</a:t>
            </a:r>
          </a:p>
          <a:p>
            <a:endParaRPr lang="en-SG" dirty="0"/>
          </a:p>
          <a:p>
            <a:r>
              <a:rPr lang="en-SG" dirty="0"/>
              <a:t>Total Score</a:t>
            </a:r>
          </a:p>
        </p:txBody>
      </p:sp>
    </p:spTree>
    <p:extLst>
      <p:ext uri="{BB962C8B-B14F-4D97-AF65-F5344CB8AC3E}">
        <p14:creationId xmlns:p14="http://schemas.microsoft.com/office/powerpoint/2010/main" val="19604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DC23-D6D7-401C-82EB-C653DB23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Available data in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3AFA-9F01-4967-A09F-798C323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>
            <a:normAutofit fontScale="55000" lnSpcReduction="20000"/>
          </a:bodyPr>
          <a:lstStyle/>
          <a:p>
            <a:r>
              <a:rPr lang="en-SG" sz="3600" dirty="0"/>
              <a:t>State 	</a:t>
            </a:r>
          </a:p>
          <a:p>
            <a:endParaRPr lang="en-SG" sz="3600" dirty="0"/>
          </a:p>
          <a:p>
            <a:r>
              <a:rPr lang="en-SG" sz="3600" dirty="0"/>
              <a:t>Participation (in %)</a:t>
            </a:r>
          </a:p>
          <a:p>
            <a:endParaRPr lang="en-SG" sz="3600" dirty="0"/>
          </a:p>
          <a:p>
            <a:r>
              <a:rPr lang="en-SG" sz="3600" dirty="0"/>
              <a:t>English </a:t>
            </a:r>
          </a:p>
          <a:p>
            <a:endParaRPr lang="en-SG" sz="3600" dirty="0"/>
          </a:p>
          <a:p>
            <a:r>
              <a:rPr lang="en-SG" sz="3600" dirty="0"/>
              <a:t>Reading</a:t>
            </a:r>
          </a:p>
          <a:p>
            <a:endParaRPr lang="en-SG" sz="3600" dirty="0"/>
          </a:p>
          <a:p>
            <a:r>
              <a:rPr lang="en-SG" sz="3600" dirty="0"/>
              <a:t>Math</a:t>
            </a:r>
          </a:p>
          <a:p>
            <a:endParaRPr lang="en-SG" sz="3600" dirty="0"/>
          </a:p>
          <a:p>
            <a:r>
              <a:rPr lang="en-SG" sz="3600" dirty="0"/>
              <a:t>Science</a:t>
            </a:r>
          </a:p>
          <a:p>
            <a:endParaRPr lang="en-SG" sz="3600" dirty="0"/>
          </a:p>
          <a:p>
            <a:r>
              <a:rPr lang="en-SG" sz="3600" dirty="0"/>
              <a:t>Composite Score</a:t>
            </a:r>
          </a:p>
        </p:txBody>
      </p:sp>
    </p:spTree>
    <p:extLst>
      <p:ext uri="{BB962C8B-B14F-4D97-AF65-F5344CB8AC3E}">
        <p14:creationId xmlns:p14="http://schemas.microsoft.com/office/powerpoint/2010/main" val="1182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2F19-2422-4670-A379-5A3DC046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10"/>
            <a:ext cx="10515600" cy="1325563"/>
          </a:xfrm>
        </p:spPr>
        <p:txBody>
          <a:bodyPr/>
          <a:lstStyle/>
          <a:p>
            <a:r>
              <a:rPr lang="en-SG" dirty="0"/>
              <a:t> Flow of Data	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D7ACD-DB07-42B6-A93C-69CD7AEC1BDF}"/>
              </a:ext>
            </a:extLst>
          </p:cNvPr>
          <p:cNvGrpSpPr/>
          <p:nvPr/>
        </p:nvGrpSpPr>
        <p:grpSpPr>
          <a:xfrm>
            <a:off x="1861958" y="1839292"/>
            <a:ext cx="8415157" cy="4083359"/>
            <a:chOff x="1861958" y="1839292"/>
            <a:chExt cx="8415157" cy="4083359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4D33DDCB-3BAF-4727-802F-E6806ADDD53B}"/>
                </a:ext>
              </a:extLst>
            </p:cNvPr>
            <p:cNvSpPr/>
            <p:nvPr/>
          </p:nvSpPr>
          <p:spPr>
            <a:xfrm>
              <a:off x="1894116" y="1839292"/>
              <a:ext cx="2024743" cy="69979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SAT 2017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1DBE5775-0BBE-4787-B457-449454074036}"/>
                </a:ext>
              </a:extLst>
            </p:cNvPr>
            <p:cNvSpPr/>
            <p:nvPr/>
          </p:nvSpPr>
          <p:spPr>
            <a:xfrm>
              <a:off x="1861958" y="2914482"/>
              <a:ext cx="2024743" cy="69979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ACT 2017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B70DEAA2-BE8F-4A41-A1AB-ABEC5D18D302}"/>
                </a:ext>
              </a:extLst>
            </p:cNvPr>
            <p:cNvSpPr/>
            <p:nvPr/>
          </p:nvSpPr>
          <p:spPr>
            <a:xfrm>
              <a:off x="1894116" y="3989672"/>
              <a:ext cx="2024743" cy="69979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SAT 2018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7BC554A0-ADCC-4A91-9E76-7929EC4E1798}"/>
                </a:ext>
              </a:extLst>
            </p:cNvPr>
            <p:cNvSpPr/>
            <p:nvPr/>
          </p:nvSpPr>
          <p:spPr>
            <a:xfrm>
              <a:off x="1880134" y="5222855"/>
              <a:ext cx="2024743" cy="69979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ACT 2018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E089B63-9F73-4939-88A0-F4A66FAD0A3C}"/>
                </a:ext>
              </a:extLst>
            </p:cNvPr>
            <p:cNvSpPr/>
            <p:nvPr/>
          </p:nvSpPr>
          <p:spPr>
            <a:xfrm>
              <a:off x="5436668" y="2293354"/>
              <a:ext cx="1476462" cy="971026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Combined</a:t>
              </a:r>
            </a:p>
            <a:p>
              <a:pPr algn="ctr"/>
              <a:r>
                <a:rPr lang="en-SG" dirty="0">
                  <a:solidFill>
                    <a:schemeClr val="tx1"/>
                  </a:solidFill>
                </a:rPr>
                <a:t>2017</a:t>
              </a: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674CB0A-7FFC-4E43-89E0-BF2A18A18DEE}"/>
                </a:ext>
              </a:extLst>
            </p:cNvPr>
            <p:cNvSpPr/>
            <p:nvPr/>
          </p:nvSpPr>
          <p:spPr>
            <a:xfrm>
              <a:off x="5438066" y="4375224"/>
              <a:ext cx="1476462" cy="971026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Combined</a:t>
              </a:r>
            </a:p>
            <a:p>
              <a:pPr algn="ctr"/>
              <a:r>
                <a:rPr lang="en-SG" dirty="0">
                  <a:solidFill>
                    <a:schemeClr val="tx1"/>
                  </a:solidFill>
                </a:rPr>
                <a:t>2018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C83261C6-E80F-40A3-9B01-34DDF820D88D}"/>
                </a:ext>
              </a:extLst>
            </p:cNvPr>
            <p:cNvSpPr/>
            <p:nvPr/>
          </p:nvSpPr>
          <p:spPr>
            <a:xfrm>
              <a:off x="8624484" y="3264380"/>
              <a:ext cx="1652631" cy="1110844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Final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6E43C5-8458-484D-A926-4954F7CBC80A}"/>
                </a:ext>
              </a:extLst>
            </p:cNvPr>
            <p:cNvCxnSpPr>
              <a:cxnSpLocks/>
              <a:stCxn id="4" idx="5"/>
              <a:endCxn id="8" idx="2"/>
            </p:cNvCxnSpPr>
            <p:nvPr/>
          </p:nvCxnSpPr>
          <p:spPr>
            <a:xfrm>
              <a:off x="3716385" y="2189190"/>
              <a:ext cx="1720283" cy="5896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CE117FB3-F6E5-4011-943B-965AAA201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30" y="2778867"/>
              <a:ext cx="1752441" cy="4855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2">
              <a:extLst>
                <a:ext uri="{FF2B5EF4-FFF2-40B4-BE49-F238E27FC236}">
                  <a16:creationId xmlns:a16="http://schemas.microsoft.com/office/drawing/2014/main" id="{25F7BFEA-FF7A-4D3F-857A-D478E70942F6}"/>
                </a:ext>
              </a:extLst>
            </p:cNvPr>
            <p:cNvCxnSpPr>
              <a:cxnSpLocks/>
              <a:stCxn id="6" idx="5"/>
              <a:endCxn id="10" idx="2"/>
            </p:cNvCxnSpPr>
            <p:nvPr/>
          </p:nvCxnSpPr>
          <p:spPr>
            <a:xfrm>
              <a:off x="3716385" y="4339570"/>
              <a:ext cx="1721681" cy="5211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2">
              <a:extLst>
                <a:ext uri="{FF2B5EF4-FFF2-40B4-BE49-F238E27FC236}">
                  <a16:creationId xmlns:a16="http://schemas.microsoft.com/office/drawing/2014/main" id="{6F577301-64C5-4889-A5D9-F4ACB3A3BBA0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 flipV="1">
              <a:off x="3702403" y="4860737"/>
              <a:ext cx="1735663" cy="7120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2">
              <a:extLst>
                <a:ext uri="{FF2B5EF4-FFF2-40B4-BE49-F238E27FC236}">
                  <a16:creationId xmlns:a16="http://schemas.microsoft.com/office/drawing/2014/main" id="{C3F88AF1-7E15-403E-85A2-6B7B8EB326ED}"/>
                </a:ext>
              </a:extLst>
            </p:cNvPr>
            <p:cNvCxnSpPr>
              <a:cxnSpLocks/>
              <a:stCxn id="10" idx="4"/>
              <a:endCxn id="11" idx="2"/>
            </p:cNvCxnSpPr>
            <p:nvPr/>
          </p:nvCxnSpPr>
          <p:spPr>
            <a:xfrm flipV="1">
              <a:off x="6914528" y="3819802"/>
              <a:ext cx="1709956" cy="1040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78209753-BAE9-44E2-9149-B8C70A509CE5}"/>
                </a:ext>
              </a:extLst>
            </p:cNvPr>
            <p:cNvCxnSpPr>
              <a:cxnSpLocks/>
              <a:stCxn id="8" idx="4"/>
              <a:endCxn id="11" idx="2"/>
            </p:cNvCxnSpPr>
            <p:nvPr/>
          </p:nvCxnSpPr>
          <p:spPr>
            <a:xfrm>
              <a:off x="6913130" y="2778867"/>
              <a:ext cx="1711354" cy="1040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343</Words>
  <Application>Microsoft Office PowerPoint</Application>
  <PresentationFormat>Widescreen</PresentationFormat>
  <Paragraphs>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Project 1: SAT and ACT Analysis</vt:lpstr>
      <vt:lpstr>Snapshot of data loaded - SAT</vt:lpstr>
      <vt:lpstr>Snapshot of data loaded - ACT</vt:lpstr>
      <vt:lpstr>Expected Score Ranges</vt:lpstr>
      <vt:lpstr>Expected Score Ranges</vt:lpstr>
      <vt:lpstr>Data Errors Identified</vt:lpstr>
      <vt:lpstr>Available data in SAT</vt:lpstr>
      <vt:lpstr>Available data in ACT</vt:lpstr>
      <vt:lpstr> Flow of Data </vt:lpstr>
      <vt:lpstr>Data Dictionary</vt:lpstr>
      <vt:lpstr> Data Layout of Final</vt:lpstr>
      <vt:lpstr>Visualizations – Seaborn’s Heatmap</vt:lpstr>
      <vt:lpstr>Visualizations – Histograms</vt:lpstr>
      <vt:lpstr>Visualizations – Histograms</vt:lpstr>
      <vt:lpstr>Visualizations – Histograms</vt:lpstr>
      <vt:lpstr>Visualizations – Histograms</vt:lpstr>
      <vt:lpstr>Visualizations – Histograms</vt:lpstr>
      <vt:lpstr>Visualizations – Histograms</vt:lpstr>
      <vt:lpstr>Visualizations – Scatter Plot</vt:lpstr>
      <vt:lpstr>Visualizations – Scatter Plot</vt:lpstr>
      <vt:lpstr>Visualizations – Scatter Plot</vt:lpstr>
      <vt:lpstr>Visualizations – Box Plot</vt:lpstr>
      <vt:lpstr>Visualizations – Box Plot</vt:lpstr>
      <vt:lpstr>Visualizations – Box Plot</vt:lpstr>
      <vt:lpstr>Visualizations – Box Plot</vt:lpstr>
      <vt:lpstr>Visualizations – Box Plot</vt:lpstr>
      <vt:lpstr>Visualizations – Box Plot</vt:lpstr>
      <vt:lpstr>Visualizations – Box Plot</vt:lpstr>
      <vt:lpstr>Visualizations – Box Plot</vt:lpstr>
      <vt:lpstr>Visualizations – Box Plot</vt:lpstr>
      <vt:lpstr>Visualizations – Additional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SAT and ACT Analysis</dc:title>
  <dc:creator>FCG</dc:creator>
  <cp:lastModifiedBy>FCG</cp:lastModifiedBy>
  <cp:revision>30</cp:revision>
  <dcterms:created xsi:type="dcterms:W3CDTF">2019-05-23T17:42:54Z</dcterms:created>
  <dcterms:modified xsi:type="dcterms:W3CDTF">2019-05-23T18:53:31Z</dcterms:modified>
</cp:coreProperties>
</file>