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61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00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434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85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99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00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163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6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9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8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3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60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3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47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2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1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562743-8D3F-4EB2-852A-AD85AFAEA4AC}" type="datetimeFigureOut">
              <a:rPr lang="en-SG" smtClean="0"/>
              <a:t>19/6/2019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BF49-7A7E-4432-8990-9B868795C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9266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1915-7144-4CAB-B523-0DF1AC40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53" y="1535835"/>
            <a:ext cx="11934547" cy="2407043"/>
          </a:xfrm>
        </p:spPr>
        <p:txBody>
          <a:bodyPr/>
          <a:lstStyle/>
          <a:p>
            <a:r>
              <a:rPr lang="en-SG" sz="4800" dirty="0"/>
              <a:t>Project 3 –</a:t>
            </a:r>
            <a:br>
              <a:rPr lang="en-SG" sz="4800" dirty="0"/>
            </a:br>
            <a:r>
              <a:rPr lang="en-SG" sz="4800" dirty="0"/>
              <a:t>Web APIs &amp;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D5854-FD02-489C-B99A-C9FD113C8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 by Ferdi Garcia</a:t>
            </a:r>
          </a:p>
        </p:txBody>
      </p:sp>
    </p:spTree>
    <p:extLst>
      <p:ext uri="{BB962C8B-B14F-4D97-AF65-F5344CB8AC3E}">
        <p14:creationId xmlns:p14="http://schemas.microsoft.com/office/powerpoint/2010/main" val="59192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6446-28AA-4D7C-A899-69E9D1D2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D9A2-1826-458F-B807-8681B740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052918"/>
            <a:ext cx="10797207" cy="4195481"/>
          </a:xfrm>
        </p:spPr>
        <p:txBody>
          <a:bodyPr/>
          <a:lstStyle/>
          <a:p>
            <a:r>
              <a:rPr lang="en-SG" dirty="0"/>
              <a:t>Collect enough posts from 2 subreddit posts (from Reddit) of your choosing. You can either use an API or </a:t>
            </a:r>
            <a:r>
              <a:rPr lang="en-SG" dirty="0" err="1"/>
              <a:t>webscraping</a:t>
            </a:r>
            <a:r>
              <a:rPr lang="en-SG" dirty="0"/>
              <a:t> process to gather your data.</a:t>
            </a:r>
          </a:p>
          <a:p>
            <a:endParaRPr lang="en-SG" dirty="0"/>
          </a:p>
          <a:p>
            <a:r>
              <a:rPr lang="en-SG" dirty="0"/>
              <a:t>Using  NLP process learned in class, proceed to train a classifier to the collected subreddit posts. Note that this is a binary classification problem.</a:t>
            </a:r>
          </a:p>
          <a:p>
            <a:pPr lvl="1"/>
            <a:r>
              <a:rPr lang="en-SG" dirty="0"/>
              <a:t>Compare  2 models where one model must use a Bayes –related classifier; the other can be of your choosing. </a:t>
            </a:r>
          </a:p>
          <a:p>
            <a:endParaRPr lang="en-SG" dirty="0"/>
          </a:p>
          <a:p>
            <a:r>
              <a:rPr lang="en-SG" dirty="0"/>
              <a:t>To analyse and present the results of the modelling process.</a:t>
            </a:r>
          </a:p>
        </p:txBody>
      </p:sp>
    </p:spTree>
    <p:extLst>
      <p:ext uri="{BB962C8B-B14F-4D97-AF65-F5344CB8AC3E}">
        <p14:creationId xmlns:p14="http://schemas.microsoft.com/office/powerpoint/2010/main" val="185117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B189-952C-47B8-96E1-A72DA728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Executive Summary</a:t>
            </a:r>
            <a:br>
              <a:rPr lang="en-SG" sz="2000" dirty="0"/>
            </a:br>
            <a:br>
              <a:rPr lang="en-SG" sz="2000" dirty="0"/>
            </a:br>
            <a:r>
              <a:rPr lang="en-SG" sz="2000" dirty="0"/>
              <a:t>Project 3 will measure our ability to source and gather data to run a classifier model. Below is the summary of the tasks:</a:t>
            </a:r>
            <a:br>
              <a:rPr lang="en-SG" sz="20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6C1B-1F3F-4A70-B3A1-614CAFB9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76" y="2471188"/>
            <a:ext cx="10890504" cy="3886939"/>
          </a:xfrm>
        </p:spPr>
        <p:txBody>
          <a:bodyPr/>
          <a:lstStyle/>
          <a:p>
            <a:pPr lvl="0"/>
            <a:r>
              <a:rPr lang="en-SG" dirty="0"/>
              <a:t>Extract data from my chose Reddit posts. </a:t>
            </a:r>
          </a:p>
          <a:p>
            <a:pPr lvl="1"/>
            <a:r>
              <a:rPr lang="en-SG" dirty="0"/>
              <a:t>I chose the topic of “Liverpool FC” and “NBA” posts. This is to provide the necessary contrast between the 2 posts for the classifier process.</a:t>
            </a:r>
          </a:p>
          <a:p>
            <a:pPr lvl="1"/>
            <a:r>
              <a:rPr lang="en-SG" dirty="0"/>
              <a:t>I applied a “sleep time” of 30 mins per extraction run to collect 25 messages per post. I resulted in extracting the following number of posts:</a:t>
            </a:r>
          </a:p>
          <a:p>
            <a:pPr lvl="2"/>
            <a:r>
              <a:rPr lang="en-SG" dirty="0"/>
              <a:t>Liverpool FC = 768 messages</a:t>
            </a:r>
          </a:p>
          <a:p>
            <a:pPr lvl="2"/>
            <a:r>
              <a:rPr lang="en-SG" dirty="0"/>
              <a:t>NBA = 753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4082C-F5A6-44FB-9343-44AA703F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29" y="4729125"/>
            <a:ext cx="389626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8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B189-952C-47B8-96E1-A72DA72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055"/>
          </a:xfrm>
        </p:spPr>
        <p:txBody>
          <a:bodyPr/>
          <a:lstStyle/>
          <a:p>
            <a:r>
              <a:rPr lang="en-SG" dirty="0"/>
              <a:t>Executive Summary</a:t>
            </a:r>
            <a:br>
              <a:rPr lang="en-SG" sz="20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6C1B-1F3F-4A70-B3A1-614CAFB9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3040"/>
            <a:ext cx="10912886" cy="4785359"/>
          </a:xfrm>
        </p:spPr>
        <p:txBody>
          <a:bodyPr/>
          <a:lstStyle/>
          <a:p>
            <a:pPr lvl="0"/>
            <a:r>
              <a:rPr lang="en-SG" dirty="0"/>
              <a:t>I created a new </a:t>
            </a:r>
            <a:r>
              <a:rPr lang="en-SG" dirty="0" err="1"/>
              <a:t>Jupyter</a:t>
            </a:r>
            <a:r>
              <a:rPr lang="en-SG" dirty="0"/>
              <a:t> notebook that incorporates the following;</a:t>
            </a:r>
          </a:p>
          <a:p>
            <a:pPr lvl="1"/>
            <a:r>
              <a:rPr lang="en-SG" dirty="0"/>
              <a:t>Loading of the gathered data:</a:t>
            </a:r>
          </a:p>
          <a:p>
            <a:pPr lvl="2"/>
            <a:r>
              <a:rPr lang="en-SG" dirty="0"/>
              <a:t>I mapped the following values accordingly to the column “reddit”</a:t>
            </a:r>
          </a:p>
          <a:p>
            <a:pPr lvl="3"/>
            <a:r>
              <a:rPr lang="en-SG" dirty="0"/>
              <a:t>Liverpool FC = 0 (value zero)</a:t>
            </a:r>
          </a:p>
          <a:p>
            <a:pPr lvl="3"/>
            <a:r>
              <a:rPr lang="en-SG" dirty="0"/>
              <a:t>NBA = 1 (value 1)</a:t>
            </a:r>
          </a:p>
          <a:p>
            <a:pPr lvl="1"/>
            <a:r>
              <a:rPr lang="en-SG" dirty="0"/>
              <a:t>Initial Cleaning:</a:t>
            </a:r>
          </a:p>
          <a:p>
            <a:pPr lvl="2"/>
            <a:r>
              <a:rPr lang="en-SG" dirty="0"/>
              <a:t>Drop NULL rows </a:t>
            </a:r>
          </a:p>
          <a:p>
            <a:pPr lvl="2"/>
            <a:r>
              <a:rPr lang="en-SG" dirty="0"/>
              <a:t>Replace occurrence of "http\S+" with spaces.</a:t>
            </a:r>
          </a:p>
          <a:p>
            <a:pPr lvl="2"/>
            <a:r>
              <a:rPr lang="en-SG" dirty="0"/>
              <a:t>Replace occurrence of "http+" with spaces.</a:t>
            </a:r>
          </a:p>
          <a:p>
            <a:pPr lvl="2"/>
            <a:r>
              <a:rPr lang="en-SG" dirty="0"/>
              <a:t>Replace occurrence of "@\S+" with spaces.</a:t>
            </a:r>
          </a:p>
          <a:p>
            <a:pPr lvl="2"/>
            <a:r>
              <a:rPr lang="en-SG" dirty="0"/>
              <a:t>Convert all letters to lower case.</a:t>
            </a:r>
          </a:p>
          <a:p>
            <a:pPr lvl="1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010AA-D5FD-4B8B-A1FE-B6725965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28" y="2999459"/>
            <a:ext cx="4958942" cy="34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6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B189-952C-47B8-96E1-A72DA72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055"/>
          </a:xfrm>
        </p:spPr>
        <p:txBody>
          <a:bodyPr/>
          <a:lstStyle/>
          <a:p>
            <a:r>
              <a:rPr lang="en-SG" dirty="0"/>
              <a:t>Executive Summary</a:t>
            </a:r>
            <a:br>
              <a:rPr lang="en-SG" sz="20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6C1B-1F3F-4A70-B3A1-614CAFB9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80" y="1463040"/>
            <a:ext cx="6622445" cy="4785359"/>
          </a:xfrm>
        </p:spPr>
        <p:txBody>
          <a:bodyPr/>
          <a:lstStyle/>
          <a:p>
            <a:pPr lvl="1"/>
            <a:r>
              <a:rPr lang="en-SG" dirty="0"/>
              <a:t>Consolidated Cleaning:</a:t>
            </a:r>
          </a:p>
          <a:p>
            <a:pPr lvl="2"/>
            <a:r>
              <a:rPr lang="en-SG" dirty="0"/>
              <a:t>I created a function to provide consolidated cleaning across all of the rows:</a:t>
            </a:r>
          </a:p>
          <a:p>
            <a:pPr lvl="3"/>
            <a:r>
              <a:rPr lang="en-SG" dirty="0"/>
              <a:t>Remove HTML using the </a:t>
            </a:r>
            <a:r>
              <a:rPr lang="en-SG" dirty="0" err="1"/>
              <a:t>BeautifulSoup</a:t>
            </a:r>
            <a:r>
              <a:rPr lang="en-SG" dirty="0"/>
              <a:t> module</a:t>
            </a:r>
          </a:p>
          <a:p>
            <a:pPr lvl="3"/>
            <a:r>
              <a:rPr lang="en-SG" dirty="0"/>
              <a:t>Remove non-letters using the regex module</a:t>
            </a:r>
          </a:p>
          <a:p>
            <a:pPr lvl="3"/>
            <a:r>
              <a:rPr lang="en-SG" dirty="0"/>
              <a:t>Split into individual words using the tokenizer module</a:t>
            </a:r>
          </a:p>
          <a:p>
            <a:pPr lvl="3"/>
            <a:r>
              <a:rPr lang="en-SG" dirty="0"/>
              <a:t>Group together related words to identify variant forms of words using the </a:t>
            </a:r>
            <a:r>
              <a:rPr lang="en-SG" dirty="0" err="1"/>
              <a:t>Lemmatizer</a:t>
            </a:r>
            <a:r>
              <a:rPr lang="en-SG" dirty="0"/>
              <a:t> module</a:t>
            </a:r>
          </a:p>
          <a:p>
            <a:pPr lvl="3"/>
            <a:r>
              <a:rPr lang="en-SG" dirty="0"/>
              <a:t>Exclude </a:t>
            </a:r>
            <a:r>
              <a:rPr lang="en-SG" dirty="0" err="1"/>
              <a:t>Stopwords</a:t>
            </a:r>
            <a:r>
              <a:rPr lang="en-SG" dirty="0"/>
              <a:t> from the messages (</a:t>
            </a:r>
            <a:r>
              <a:rPr lang="en-SG" dirty="0" err="1"/>
              <a:t>Stopwords</a:t>
            </a:r>
            <a:r>
              <a:rPr lang="en-SG" dirty="0"/>
              <a:t> downloaded separately) </a:t>
            </a:r>
          </a:p>
          <a:p>
            <a:pPr lvl="3"/>
            <a:r>
              <a:rPr lang="en-SG" dirty="0"/>
              <a:t>Join the words back into one string separated by space.</a:t>
            </a:r>
          </a:p>
          <a:p>
            <a:pPr lvl="2"/>
            <a:r>
              <a:rPr lang="en-SG" dirty="0"/>
              <a:t>The cleaned messages were kept on a list “</a:t>
            </a:r>
            <a:r>
              <a:rPr lang="en-SG" dirty="0" err="1"/>
              <a:t>clean_total_reviews</a:t>
            </a:r>
            <a:r>
              <a:rPr lang="en-SG" dirty="0"/>
              <a:t>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8814E-3937-425D-AE7B-15F155AB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75" y="1943101"/>
            <a:ext cx="5153629" cy="29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5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B189-952C-47B8-96E1-A72DA72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055"/>
          </a:xfrm>
        </p:spPr>
        <p:txBody>
          <a:bodyPr/>
          <a:lstStyle/>
          <a:p>
            <a:r>
              <a:rPr lang="en-SG" dirty="0"/>
              <a:t>Executive Summary</a:t>
            </a:r>
            <a:br>
              <a:rPr lang="en-SG" sz="20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6C1B-1F3F-4A70-B3A1-614CAFB9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3040"/>
            <a:ext cx="6416532" cy="506577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SG" dirty="0"/>
              <a:t>Train-Test Split</a:t>
            </a:r>
          </a:p>
          <a:p>
            <a:pPr lvl="2"/>
            <a:r>
              <a:rPr lang="en-SG" dirty="0"/>
              <a:t>Ran the Train-Test Split using the following</a:t>
            </a:r>
          </a:p>
          <a:p>
            <a:pPr lvl="3"/>
            <a:r>
              <a:rPr lang="en-SG" dirty="0"/>
              <a:t>Input: </a:t>
            </a:r>
            <a:r>
              <a:rPr lang="en-SG" dirty="0" err="1"/>
              <a:t>clean_total_reviews</a:t>
            </a:r>
            <a:r>
              <a:rPr lang="en-SG" dirty="0"/>
              <a:t> list and </a:t>
            </a:r>
            <a:r>
              <a:rPr lang="en-SG" dirty="0" err="1"/>
              <a:t>post.subreddit</a:t>
            </a:r>
            <a:endParaRPr lang="en-SG" dirty="0"/>
          </a:p>
          <a:p>
            <a:pPr lvl="3"/>
            <a:r>
              <a:rPr lang="en-SG" dirty="0"/>
              <a:t>Output: 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X_test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, </a:t>
            </a:r>
            <a:r>
              <a:rPr lang="en-SG" dirty="0" err="1"/>
              <a:t>y_test</a:t>
            </a:r>
            <a:endParaRPr lang="en-SG" dirty="0"/>
          </a:p>
          <a:p>
            <a:pPr lvl="3"/>
            <a:r>
              <a:rPr lang="en-SG" dirty="0"/>
              <a:t>Settings: shuffle = True, test size = 0.3, random state = 42</a:t>
            </a:r>
          </a:p>
          <a:p>
            <a:pPr lvl="1"/>
            <a:r>
              <a:rPr lang="en-SG" dirty="0"/>
              <a:t>Pipeline for </a:t>
            </a:r>
            <a:r>
              <a:rPr lang="en-SG" dirty="0" err="1"/>
              <a:t>CountVectorizer</a:t>
            </a:r>
            <a:r>
              <a:rPr lang="en-SG" dirty="0"/>
              <a:t> and Logistic Regression</a:t>
            </a:r>
          </a:p>
          <a:p>
            <a:pPr lvl="2"/>
            <a:r>
              <a:rPr lang="en-SG" dirty="0"/>
              <a:t>The pipeline will consist to two stages:</a:t>
            </a:r>
          </a:p>
          <a:p>
            <a:pPr lvl="3"/>
            <a:r>
              <a:rPr lang="en-SG" sz="1200" dirty="0"/>
              <a:t>An </a:t>
            </a:r>
            <a:r>
              <a:rPr lang="en-SG" dirty="0"/>
              <a:t>instance of </a:t>
            </a:r>
            <a:r>
              <a:rPr lang="en-SG" dirty="0" err="1"/>
              <a:t>CountVectorizer</a:t>
            </a:r>
            <a:endParaRPr lang="en-SG" dirty="0"/>
          </a:p>
          <a:p>
            <a:pPr lvl="3"/>
            <a:r>
              <a:rPr lang="en-SG" dirty="0"/>
              <a:t>A </a:t>
            </a:r>
            <a:r>
              <a:rPr lang="en-SG" dirty="0" err="1"/>
              <a:t>LogisticRegression</a:t>
            </a:r>
            <a:r>
              <a:rPr lang="en-SG" dirty="0"/>
              <a:t> instance</a:t>
            </a:r>
          </a:p>
          <a:p>
            <a:pPr lvl="3"/>
            <a:r>
              <a:rPr lang="en-SG" dirty="0"/>
              <a:t>The </a:t>
            </a:r>
            <a:r>
              <a:rPr lang="en-SG" dirty="0" err="1"/>
              <a:t>gs.best</a:t>
            </a:r>
            <a:r>
              <a:rPr lang="en-SG" dirty="0"/>
              <a:t> score for the .</a:t>
            </a:r>
            <a:r>
              <a:rPr lang="en-SG" dirty="0" err="1"/>
              <a:t>gs.fit</a:t>
            </a:r>
            <a:r>
              <a:rPr lang="en-SG" dirty="0"/>
              <a:t>  = </a:t>
            </a:r>
            <a:r>
              <a:rPr lang="en-SG" sz="1200" dirty="0"/>
              <a:t>0.9201127819548872</a:t>
            </a:r>
            <a:endParaRPr lang="en-SG" dirty="0"/>
          </a:p>
          <a:p>
            <a:pPr lvl="1"/>
            <a:r>
              <a:rPr lang="en-SG" dirty="0"/>
              <a:t>Pipeline for </a:t>
            </a:r>
            <a:r>
              <a:rPr lang="en-SG" dirty="0" err="1"/>
              <a:t>CountVectorizer</a:t>
            </a:r>
            <a:r>
              <a:rPr lang="en-SG" dirty="0"/>
              <a:t>, </a:t>
            </a:r>
            <a:r>
              <a:rPr lang="en-SG" dirty="0" err="1"/>
              <a:t>TfidfTransformer</a:t>
            </a:r>
            <a:r>
              <a:rPr lang="en-SG" dirty="0"/>
              <a:t> and </a:t>
            </a:r>
            <a:r>
              <a:rPr lang="en-SG" dirty="0" err="1"/>
              <a:t>MultinomialNB</a:t>
            </a:r>
            <a:endParaRPr lang="en-SG" dirty="0"/>
          </a:p>
          <a:p>
            <a:pPr lvl="2"/>
            <a:r>
              <a:rPr lang="en-SG" dirty="0"/>
              <a:t>The pipeline will consist to three stages:</a:t>
            </a:r>
          </a:p>
          <a:p>
            <a:pPr lvl="3"/>
            <a:r>
              <a:rPr lang="en-SG" sz="1200" dirty="0"/>
              <a:t>An </a:t>
            </a:r>
            <a:r>
              <a:rPr lang="en-SG" dirty="0"/>
              <a:t>instance of </a:t>
            </a:r>
            <a:r>
              <a:rPr lang="en-SG" dirty="0" err="1"/>
              <a:t>CountVectorizer</a:t>
            </a:r>
            <a:endParaRPr lang="en-SG" dirty="0"/>
          </a:p>
          <a:p>
            <a:pPr lvl="3"/>
            <a:r>
              <a:rPr lang="en-SG" dirty="0"/>
              <a:t>A </a:t>
            </a:r>
            <a:r>
              <a:rPr lang="en-SG" dirty="0" err="1"/>
              <a:t>TfidfTransformer</a:t>
            </a:r>
            <a:r>
              <a:rPr lang="en-SG" dirty="0"/>
              <a:t> instance</a:t>
            </a:r>
          </a:p>
          <a:p>
            <a:pPr lvl="3"/>
            <a:r>
              <a:rPr lang="en-SG" dirty="0"/>
              <a:t>A Naïve Bayes Multinomial instance</a:t>
            </a:r>
          </a:p>
          <a:p>
            <a:pPr lvl="3"/>
            <a:r>
              <a:rPr lang="en-SG" dirty="0"/>
              <a:t>The </a:t>
            </a:r>
            <a:r>
              <a:rPr lang="en-SG" dirty="0" err="1"/>
              <a:t>gs.best</a:t>
            </a:r>
            <a:r>
              <a:rPr lang="en-SG" dirty="0"/>
              <a:t> score for the .</a:t>
            </a:r>
            <a:r>
              <a:rPr lang="en-SG" dirty="0" err="1"/>
              <a:t>gs.fit</a:t>
            </a:r>
            <a:r>
              <a:rPr lang="en-SG" dirty="0"/>
              <a:t>  = </a:t>
            </a:r>
            <a:r>
              <a:rPr lang="en-SG" sz="1200" dirty="0">
                <a:solidFill>
                  <a:srgbClr val="FFFF00"/>
                </a:solidFill>
              </a:rPr>
              <a:t>0.9201127819548872</a:t>
            </a:r>
            <a:endParaRPr lang="en-SG" dirty="0">
              <a:solidFill>
                <a:srgbClr val="FFFF00"/>
              </a:solidFill>
            </a:endParaRP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5BFD2-7F46-43A3-869A-1B4037CA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32" y="727520"/>
            <a:ext cx="4447367" cy="1102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1F5F2-7A52-4593-A28C-ADC9C066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32" y="2192827"/>
            <a:ext cx="4447367" cy="38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B189-952C-47B8-96E1-A72DA72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055"/>
          </a:xfrm>
        </p:spPr>
        <p:txBody>
          <a:bodyPr/>
          <a:lstStyle/>
          <a:p>
            <a:r>
              <a:rPr lang="en-SG" dirty="0"/>
              <a:t>Executive Summary</a:t>
            </a:r>
            <a:br>
              <a:rPr lang="en-SG" sz="20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6C1B-1F3F-4A70-B3A1-614CAFB9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3040"/>
            <a:ext cx="6270020" cy="4785359"/>
          </a:xfrm>
        </p:spPr>
        <p:txBody>
          <a:bodyPr>
            <a:normAutofit/>
          </a:bodyPr>
          <a:lstStyle/>
          <a:p>
            <a:pPr lvl="1"/>
            <a:r>
              <a:rPr lang="en-SG" dirty="0"/>
              <a:t>Pipeline for </a:t>
            </a:r>
            <a:r>
              <a:rPr lang="en-SG" dirty="0" err="1"/>
              <a:t>CountVectorizer</a:t>
            </a:r>
            <a:r>
              <a:rPr lang="en-SG" dirty="0"/>
              <a:t>, </a:t>
            </a:r>
            <a:r>
              <a:rPr lang="en-SG" dirty="0" err="1"/>
              <a:t>TfidfTransformer</a:t>
            </a:r>
            <a:r>
              <a:rPr lang="en-SG" dirty="0"/>
              <a:t> and </a:t>
            </a:r>
            <a:r>
              <a:rPr lang="en-SG" dirty="0" err="1"/>
              <a:t>BernoulliNB</a:t>
            </a:r>
            <a:endParaRPr lang="en-SG" dirty="0"/>
          </a:p>
          <a:p>
            <a:pPr lvl="2"/>
            <a:r>
              <a:rPr lang="en-SG" dirty="0"/>
              <a:t>The pipeline will consist to three stages:</a:t>
            </a:r>
          </a:p>
          <a:p>
            <a:pPr lvl="3"/>
            <a:r>
              <a:rPr lang="en-SG" sz="1200" dirty="0"/>
              <a:t>An </a:t>
            </a:r>
            <a:r>
              <a:rPr lang="en-SG" dirty="0"/>
              <a:t>instance of </a:t>
            </a:r>
            <a:r>
              <a:rPr lang="en-SG" dirty="0" err="1"/>
              <a:t>CountVectorizer</a:t>
            </a:r>
            <a:endParaRPr lang="en-SG" dirty="0"/>
          </a:p>
          <a:p>
            <a:pPr lvl="3"/>
            <a:r>
              <a:rPr lang="en-SG" dirty="0"/>
              <a:t>A </a:t>
            </a:r>
            <a:r>
              <a:rPr lang="en-SG" dirty="0" err="1"/>
              <a:t>TfidfTransformer</a:t>
            </a:r>
            <a:r>
              <a:rPr lang="en-SG" dirty="0"/>
              <a:t> instance</a:t>
            </a:r>
          </a:p>
          <a:p>
            <a:pPr lvl="3"/>
            <a:r>
              <a:rPr lang="en-SG" dirty="0"/>
              <a:t>A Naïve Bayes Bernoulli instance</a:t>
            </a:r>
          </a:p>
          <a:p>
            <a:pPr lvl="3"/>
            <a:r>
              <a:rPr lang="en-SG" dirty="0"/>
              <a:t>The </a:t>
            </a:r>
            <a:r>
              <a:rPr lang="en-SG" dirty="0" err="1"/>
              <a:t>gs.best</a:t>
            </a:r>
            <a:r>
              <a:rPr lang="en-SG" dirty="0"/>
              <a:t> score for the .</a:t>
            </a:r>
            <a:r>
              <a:rPr lang="en-SG" dirty="0" err="1"/>
              <a:t>gs.fit</a:t>
            </a:r>
            <a:r>
              <a:rPr lang="en-SG" dirty="0"/>
              <a:t>  = </a:t>
            </a:r>
            <a:r>
              <a:rPr lang="en-SG" sz="1200" dirty="0"/>
              <a:t>0.9201127819548872</a:t>
            </a:r>
          </a:p>
          <a:p>
            <a:pPr lvl="1"/>
            <a:r>
              <a:rPr lang="en-SG" dirty="0"/>
              <a:t>Classification Report</a:t>
            </a:r>
          </a:p>
          <a:p>
            <a:pPr lvl="2"/>
            <a:r>
              <a:rPr lang="en-SG" dirty="0"/>
              <a:t>Below is the outcome of the Classification Report:</a:t>
            </a:r>
          </a:p>
          <a:p>
            <a:pPr lvl="2"/>
            <a:r>
              <a:rPr lang="en-SG" dirty="0"/>
              <a:t>Logistic Regression accuracy </a:t>
            </a:r>
            <a:r>
              <a:rPr lang="en-SG" dirty="0">
                <a:solidFill>
                  <a:srgbClr val="FFFF00"/>
                </a:solidFill>
              </a:rPr>
              <a:t>0.9431072210065645</a:t>
            </a:r>
            <a:endParaRPr lang="en-SG" sz="1800" dirty="0">
              <a:solidFill>
                <a:srgbClr val="FFFF00"/>
              </a:solidFill>
            </a:endParaRP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FE902-1B57-47A8-AE58-E7827890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547497"/>
            <a:ext cx="4587423" cy="43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B189-952C-47B8-96E1-A72DA72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055"/>
          </a:xfrm>
        </p:spPr>
        <p:txBody>
          <a:bodyPr/>
          <a:lstStyle/>
          <a:p>
            <a:r>
              <a:rPr lang="en-SG" dirty="0"/>
              <a:t>Executive Summary</a:t>
            </a:r>
            <a:br>
              <a:rPr lang="en-SG" sz="20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6C1B-1F3F-4A70-B3A1-614CAFB9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3040"/>
            <a:ext cx="10912886" cy="4785359"/>
          </a:xfrm>
        </p:spPr>
        <p:txBody>
          <a:bodyPr>
            <a:normAutofit/>
          </a:bodyPr>
          <a:lstStyle/>
          <a:p>
            <a:pPr lvl="1"/>
            <a:r>
              <a:rPr lang="en-SG" dirty="0" err="1"/>
              <a:t>Wordcloud</a:t>
            </a:r>
            <a:r>
              <a:rPr lang="en-SG" dirty="0"/>
              <a:t> Visualization</a:t>
            </a:r>
          </a:p>
          <a:p>
            <a:pPr lvl="2"/>
            <a:r>
              <a:rPr lang="en-SG" dirty="0"/>
              <a:t>Word cloud is one of the visualizations used to highlight the dominant topics of a post. I did one for each of the posts. The graphics correctly most of the “popular” topics of the posts.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5EFC8-FB1E-4F37-B015-DDBA7074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39" y="2715767"/>
            <a:ext cx="4638594" cy="3941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8ABFD2-7351-425A-AF99-76EFF802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69" y="2734828"/>
            <a:ext cx="4511091" cy="39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3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48BA8-5E11-415D-B874-DDED20C2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2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491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Project 3 – Web APIs &amp; Classification</vt:lpstr>
      <vt:lpstr>Problem Statement</vt:lpstr>
      <vt:lpstr>Executive Summary  Project 3 will measure our ability to source and gather data to run a classifier model. Below is the summary of the tasks: </vt:lpstr>
      <vt:lpstr>Executive Summary </vt:lpstr>
      <vt:lpstr>Executive Summary </vt:lpstr>
      <vt:lpstr>Executive Summary </vt:lpstr>
      <vt:lpstr>Executive Summary </vt:lpstr>
      <vt:lpstr>Executive 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– Web APIs &amp; Classification</dc:title>
  <dc:creator>FCG</dc:creator>
  <cp:lastModifiedBy>FCG</cp:lastModifiedBy>
  <cp:revision>15</cp:revision>
  <dcterms:created xsi:type="dcterms:W3CDTF">2019-06-19T14:41:25Z</dcterms:created>
  <dcterms:modified xsi:type="dcterms:W3CDTF">2019-06-19T15:25:22Z</dcterms:modified>
</cp:coreProperties>
</file>