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989C02-586E-4169-B732-BBCED20C7607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2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6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5236-F55F-4CE6-AD52-B3BD357B785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57687D8-73D5-4D5C-AB2A-67D2EBCFF1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6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12BD-C69F-E250-65E2-4B1FB376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9376" cy="1131981"/>
          </a:xfrm>
        </p:spPr>
        <p:txBody>
          <a:bodyPr/>
          <a:lstStyle/>
          <a:p>
            <a:r>
              <a:rPr lang="en-US" dirty="0"/>
              <a:t>Ide dan Goal project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551BA5-F96C-49BC-5662-4EDD22674F4D}"/>
              </a:ext>
            </a:extLst>
          </p:cNvPr>
          <p:cNvSpPr txBox="1">
            <a:spLocks/>
          </p:cNvSpPr>
          <p:nvPr/>
        </p:nvSpPr>
        <p:spPr>
          <a:xfrm>
            <a:off x="838200" y="1638113"/>
            <a:ext cx="10699376" cy="3417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Uschool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terjalinnya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dan control 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guru </a:t>
            </a:r>
            <a:r>
              <a:rPr lang="en-US" sz="2400" dirty="0" err="1"/>
              <a:t>siswa</a:t>
            </a:r>
            <a:r>
              <a:rPr lang="en-US" sz="2400" dirty="0"/>
              <a:t> dan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Dan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memudahkan</a:t>
            </a:r>
            <a:r>
              <a:rPr lang="en-US" sz="2400" dirty="0"/>
              <a:t> guru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penyajian</a:t>
            </a:r>
            <a:r>
              <a:rPr lang="en-US" sz="2400" dirty="0"/>
              <a:t> dan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dan </a:t>
            </a:r>
            <a:r>
              <a:rPr lang="en-US" sz="2400" dirty="0" err="1"/>
              <a:t>tugas</a:t>
            </a:r>
            <a:r>
              <a:rPr lang="en-US" sz="2400" dirty="0"/>
              <a:t>. Serta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kemudahan</a:t>
            </a:r>
            <a:r>
              <a:rPr lang="en-US" sz="2400" dirty="0"/>
              <a:t> pada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dan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dan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dimanapun</a:t>
            </a:r>
            <a:r>
              <a:rPr lang="en-US" sz="2400" dirty="0"/>
              <a:t> </a:t>
            </a:r>
            <a:r>
              <a:rPr lang="en-US" sz="2400" dirty="0" err="1"/>
              <a:t>kapanpun</a:t>
            </a:r>
            <a:r>
              <a:rPr lang="en-US" sz="2400" dirty="0"/>
              <a:t> </a:t>
            </a:r>
            <a:r>
              <a:rPr lang="en-US" sz="2400" dirty="0" err="1"/>
              <a:t>danpada</a:t>
            </a:r>
            <a:r>
              <a:rPr lang="en-US" sz="2400" dirty="0"/>
              <a:t> </a:t>
            </a:r>
            <a:r>
              <a:rPr lang="en-US" sz="2400" dirty="0" err="1"/>
              <a:t>siapapun</a:t>
            </a:r>
            <a:r>
              <a:rPr lang="en-US" sz="2400" dirty="0"/>
              <a:t> (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kalangan</a:t>
            </a:r>
            <a:r>
              <a:rPr lang="en-US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1989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57" y="855764"/>
            <a:ext cx="5128514" cy="73995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Uschool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836323" y="2002116"/>
            <a:ext cx="5185348" cy="3179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USchool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role pada dashboard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guru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pengajar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menjalin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control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guru,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orang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kalau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register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guna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suksesnya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KBM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Online.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DA2240-9655-F4C4-B656-B30D6FA9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1219200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4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68" y="828870"/>
            <a:ext cx="5128514" cy="739953"/>
          </a:xfrm>
        </p:spPr>
        <p:txBody>
          <a:bodyPr/>
          <a:lstStyle/>
          <a:p>
            <a:r>
              <a:rPr lang="en-US" dirty="0"/>
              <a:t>Dashboard </a:t>
            </a:r>
            <a:r>
              <a:rPr lang="en-US" dirty="0" err="1"/>
              <a:t>Uschool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5B75-ADE8-ED56-4C8E-B627456F9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1198846"/>
            <a:ext cx="6096000" cy="3429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686968" y="1975223"/>
            <a:ext cx="4829802" cy="239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USchool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macam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membosankan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68" y="828870"/>
            <a:ext cx="5128514" cy="73995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686968" y="1892096"/>
            <a:ext cx="4829802" cy="239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dashboard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Bernama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 pada masing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role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AB5A8-86CF-6AA2-6387-0FA6843D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9" y="1007135"/>
            <a:ext cx="6321117" cy="35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68" y="893524"/>
            <a:ext cx="5128514" cy="739953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686968" y="1892096"/>
            <a:ext cx="4829802" cy="239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daftar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pengajar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melaksanakan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KBM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580F5-3ED4-27A2-83AC-D462E5C0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190969"/>
            <a:ext cx="6289865" cy="35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1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68" y="893524"/>
            <a:ext cx="5128514" cy="739953"/>
          </a:xfrm>
        </p:spPr>
        <p:txBody>
          <a:bodyPr/>
          <a:lstStyle/>
          <a:p>
            <a:r>
              <a:rPr lang="en-US" dirty="0"/>
              <a:t>Data Guru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686968" y="1892096"/>
            <a:ext cx="4829802" cy="239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Fitur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guru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F2C43-1396-6091-6BAA-71B96458F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5" y="1071827"/>
            <a:ext cx="6329082" cy="35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1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968" y="893524"/>
            <a:ext cx="5128514" cy="73995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Siswa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686968" y="1892096"/>
            <a:ext cx="4829802" cy="239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Fitur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76C3F-886E-4202-FB4A-093C0A16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090749"/>
            <a:ext cx="6338047" cy="40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F16-11E5-8E35-1AA9-77D8A378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298" y="893524"/>
            <a:ext cx="5128514" cy="73995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Wali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445A9-77FB-57BD-30CF-E8F6039E4827}"/>
              </a:ext>
            </a:extLst>
          </p:cNvPr>
          <p:cNvSpPr txBox="1">
            <a:spLocks/>
          </p:cNvSpPr>
          <p:nvPr/>
        </p:nvSpPr>
        <p:spPr>
          <a:xfrm>
            <a:off x="6857298" y="1892096"/>
            <a:ext cx="4829802" cy="239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Fitur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wali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terintegrasi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8DADF-02A2-3A1D-62DF-F6CB1840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1174376"/>
            <a:ext cx="6470526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44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234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Ide dan Goal project </vt:lpstr>
      <vt:lpstr>Struktur Uschool</vt:lpstr>
      <vt:lpstr>Dashboard Uschool</vt:lpstr>
      <vt:lpstr>Data Kelas</vt:lpstr>
      <vt:lpstr>Tugas dan Materi</vt:lpstr>
      <vt:lpstr>Data Guru Pengajar</vt:lpstr>
      <vt:lpstr>Data Siswa</vt:lpstr>
      <vt:lpstr>Data Wali SIswa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dan Goal project </dc:title>
  <dc:creator>makhrus ali</dc:creator>
  <cp:lastModifiedBy>makhrus ali</cp:lastModifiedBy>
  <cp:revision>1</cp:revision>
  <dcterms:created xsi:type="dcterms:W3CDTF">2022-06-26T00:04:31Z</dcterms:created>
  <dcterms:modified xsi:type="dcterms:W3CDTF">2022-06-26T00:36:59Z</dcterms:modified>
</cp:coreProperties>
</file>