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451-7964-4C65-993D-9D72460D072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6526-0162-4D76-A3BA-64C00F781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451-7964-4C65-993D-9D72460D072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6526-0162-4D76-A3BA-64C00F781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451-7964-4C65-993D-9D72460D072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6526-0162-4D76-A3BA-64C00F781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451-7964-4C65-993D-9D72460D072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6526-0162-4D76-A3BA-64C00F781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5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451-7964-4C65-993D-9D72460D072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6526-0162-4D76-A3BA-64C00F781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6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451-7964-4C65-993D-9D72460D072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6526-0162-4D76-A3BA-64C00F781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451-7964-4C65-993D-9D72460D072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6526-0162-4D76-A3BA-64C00F781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8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451-7964-4C65-993D-9D72460D072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6526-0162-4D76-A3BA-64C00F781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6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451-7964-4C65-993D-9D72460D072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6526-0162-4D76-A3BA-64C00F781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7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451-7964-4C65-993D-9D72460D072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6526-0162-4D76-A3BA-64C00F781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451-7964-4C65-993D-9D72460D072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6526-0162-4D76-A3BA-64C00F781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0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CE451-7964-4C65-993D-9D72460D072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6526-0162-4D76-A3BA-64C00F781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6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4" y="967740"/>
            <a:ext cx="690154" cy="690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8" y="779417"/>
            <a:ext cx="142875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94" y="3400189"/>
            <a:ext cx="768531" cy="768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031" y="2811232"/>
            <a:ext cx="1595166" cy="1958421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4" idx="3"/>
            <a:endCxn id="6" idx="1"/>
          </p:cNvCxnSpPr>
          <p:nvPr/>
        </p:nvCxnSpPr>
        <p:spPr>
          <a:xfrm>
            <a:off x="2693128" y="1312817"/>
            <a:ext cx="1365066" cy="24716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08" y="2307226"/>
            <a:ext cx="1428750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666" y="2152649"/>
            <a:ext cx="690154" cy="690154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6" idx="1"/>
          </p:cNvCxnSpPr>
          <p:nvPr/>
        </p:nvCxnSpPr>
        <p:spPr>
          <a:xfrm>
            <a:off x="2624820" y="2497726"/>
            <a:ext cx="1433374" cy="1286729"/>
          </a:xfrm>
          <a:prstGeom prst="bentConnector3">
            <a:avLst>
              <a:gd name="adj1" fmla="val 518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539" y="3682635"/>
            <a:ext cx="142875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26" y="3414882"/>
            <a:ext cx="572834" cy="72771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608" y="4904127"/>
            <a:ext cx="1330232" cy="3143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666" y="4763667"/>
            <a:ext cx="690154" cy="6901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874" y="5935663"/>
            <a:ext cx="1326966" cy="590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26" y="5798502"/>
            <a:ext cx="567368" cy="727711"/>
          </a:xfrm>
          <a:prstGeom prst="rect">
            <a:avLst/>
          </a:prstGeom>
        </p:spPr>
      </p:pic>
      <p:cxnSp>
        <p:nvCxnSpPr>
          <p:cNvPr id="28" name="Elbow Connector 27"/>
          <p:cNvCxnSpPr>
            <a:endCxn id="6" idx="1"/>
          </p:cNvCxnSpPr>
          <p:nvPr/>
        </p:nvCxnSpPr>
        <p:spPr>
          <a:xfrm flipV="1">
            <a:off x="2541511" y="3784455"/>
            <a:ext cx="1516683" cy="1395589"/>
          </a:xfrm>
          <a:prstGeom prst="bentConnector3">
            <a:avLst>
              <a:gd name="adj1" fmla="val 540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7" idx="3"/>
            <a:endCxn id="6" idx="1"/>
          </p:cNvCxnSpPr>
          <p:nvPr/>
        </p:nvCxnSpPr>
        <p:spPr>
          <a:xfrm flipV="1">
            <a:off x="2547094" y="3784455"/>
            <a:ext cx="1511100" cy="2377903"/>
          </a:xfrm>
          <a:prstGeom prst="bentConnector3">
            <a:avLst>
              <a:gd name="adj1" fmla="val 546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6" idx="1"/>
          </p:cNvCxnSpPr>
          <p:nvPr/>
        </p:nvCxnSpPr>
        <p:spPr>
          <a:xfrm>
            <a:off x="2552560" y="3778738"/>
            <a:ext cx="1505634" cy="5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21" y="5170245"/>
            <a:ext cx="690154" cy="690154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6" idx="3"/>
            <a:endCxn id="7" idx="1"/>
          </p:cNvCxnSpPr>
          <p:nvPr/>
        </p:nvCxnSpPr>
        <p:spPr>
          <a:xfrm>
            <a:off x="4826725" y="3784455"/>
            <a:ext cx="1635306" cy="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3"/>
            <a:endCxn id="37" idx="1"/>
          </p:cNvCxnSpPr>
          <p:nvPr/>
        </p:nvCxnSpPr>
        <p:spPr>
          <a:xfrm>
            <a:off x="4826725" y="3784455"/>
            <a:ext cx="2133396" cy="17308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10149" y="182565"/>
            <a:ext cx="3652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ETL USING LUIGI</a:t>
            </a:r>
            <a:endParaRPr lang="en-US" sz="4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664649" y="4203300"/>
            <a:ext cx="1555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create_reviews_db.py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609604" y="4480679"/>
            <a:ext cx="1665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etl_pipeline_reviews.py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76790" y="5953939"/>
            <a:ext cx="2365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output-YYYY-MM-DD HHMMSS.csv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8126869" y="2454765"/>
            <a:ext cx="1527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Reviews</a:t>
            </a:r>
          </a:p>
          <a:p>
            <a:r>
              <a:rPr lang="en-US" sz="1400" dirty="0" smtClean="0"/>
              <a:t>     - </a:t>
            </a:r>
            <a:r>
              <a:rPr lang="en-US" sz="1400" dirty="0" err="1" smtClean="0"/>
              <a:t>Temp_reviews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- Reviews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152993" y="3065110"/>
            <a:ext cx="11593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xls</a:t>
            </a:r>
            <a:endParaRPr lang="en-US" sz="1400" dirty="0" smtClean="0"/>
          </a:p>
          <a:p>
            <a:r>
              <a:rPr lang="en-US" sz="1400" dirty="0" smtClean="0"/>
              <a:t>     - </a:t>
            </a:r>
            <a:r>
              <a:rPr lang="en-US" sz="1400" dirty="0" err="1" smtClean="0"/>
              <a:t>Temp_xls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- </a:t>
            </a:r>
            <a:r>
              <a:rPr lang="en-US" sz="1400" dirty="0" err="1" smtClean="0"/>
              <a:t>xls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8152996" y="3695106"/>
            <a:ext cx="12715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json</a:t>
            </a:r>
            <a:endParaRPr lang="en-US" sz="1400" dirty="0" smtClean="0"/>
          </a:p>
          <a:p>
            <a:r>
              <a:rPr lang="en-US" sz="1400" dirty="0" smtClean="0"/>
              <a:t>     - </a:t>
            </a:r>
            <a:r>
              <a:rPr lang="en-US" sz="1400" dirty="0" err="1" smtClean="0"/>
              <a:t>Temp_json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- </a:t>
            </a:r>
            <a:r>
              <a:rPr lang="en-US" sz="1400" dirty="0" err="1" smtClean="0"/>
              <a:t>json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8147174" y="4377715"/>
            <a:ext cx="15417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disaster</a:t>
            </a:r>
          </a:p>
          <a:p>
            <a:r>
              <a:rPr lang="en-US" sz="1400" dirty="0" smtClean="0"/>
              <a:t>     - </a:t>
            </a:r>
            <a:r>
              <a:rPr lang="en-US" sz="1400" dirty="0" err="1" smtClean="0"/>
              <a:t>Temp_disaster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- disaster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985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FDA</dc:creator>
  <cp:lastModifiedBy>FDA</cp:lastModifiedBy>
  <cp:revision>6</cp:revision>
  <dcterms:created xsi:type="dcterms:W3CDTF">2021-04-16T07:00:13Z</dcterms:created>
  <dcterms:modified xsi:type="dcterms:W3CDTF">2021-04-16T11:56:29Z</dcterms:modified>
</cp:coreProperties>
</file>