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5" r:id="rId11"/>
    <p:sldId id="268" r:id="rId12"/>
    <p:sldId id="267" r:id="rId13"/>
    <p:sldId id="266" r:id="rId14"/>
    <p:sldId id="269" r:id="rId15"/>
    <p:sldId id="271" r:id="rId16"/>
    <p:sldId id="272" r:id="rId17"/>
    <p:sldId id="273" r:id="rId18"/>
    <p:sldId id="274" r:id="rId19"/>
    <p:sldId id="275" r:id="rId20"/>
    <p:sldId id="276" r:id="rId21"/>
    <p:sldId id="277" r:id="rId22"/>
    <p:sldId id="278" r:id="rId23"/>
    <p:sldId id="279" r:id="rId24"/>
    <p:sldId id="282" r:id="rId25"/>
    <p:sldId id="280" r:id="rId26"/>
    <p:sldId id="281" r:id="rId27"/>
    <p:sldId id="283" r:id="rId28"/>
    <p:sldId id="284" r:id="rId29"/>
    <p:sldId id="286" r:id="rId30"/>
    <p:sldId id="287" r:id="rId31"/>
    <p:sldId id="285"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6" autoAdjust="0"/>
    <p:restoredTop sz="94660"/>
  </p:normalViewPr>
  <p:slideViewPr>
    <p:cSldViewPr snapToGrid="0">
      <p:cViewPr varScale="1">
        <p:scale>
          <a:sx n="160" d="100"/>
          <a:sy n="160" d="100"/>
        </p:scale>
        <p:origin x="10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en Yotov" userId="8533f423792c38ab" providerId="LiveId" clId="{1D08EA8C-7BE7-49B4-A7C8-86579CC86960}"/>
    <pc:docChg chg="undo custSel addSld delSld modSld sldOrd">
      <pc:chgData name="Kamen Yotov" userId="8533f423792c38ab" providerId="LiveId" clId="{1D08EA8C-7BE7-49B4-A7C8-86579CC86960}" dt="2017-11-29T05:16:06.902" v="1115" actId="20577"/>
      <pc:docMkLst>
        <pc:docMk/>
      </pc:docMkLst>
      <pc:sldChg chg="modSp">
        <pc:chgData name="Kamen Yotov" userId="8533f423792c38ab" providerId="LiveId" clId="{1D08EA8C-7BE7-49B4-A7C8-86579CC86960}" dt="2017-11-29T05:16:06.902" v="1115" actId="20577"/>
        <pc:sldMkLst>
          <pc:docMk/>
          <pc:sldMk cId="2205063316" sldId="256"/>
        </pc:sldMkLst>
        <pc:spChg chg="mod">
          <ac:chgData name="Kamen Yotov" userId="8533f423792c38ab" providerId="LiveId" clId="{1D08EA8C-7BE7-49B4-A7C8-86579CC86960}" dt="2017-11-29T05:16:06.902" v="1115" actId="20577"/>
          <ac:spMkLst>
            <pc:docMk/>
            <pc:sldMk cId="2205063316" sldId="256"/>
            <ac:spMk id="3" creationId="{CA13F49B-C0C1-4607-94BC-9BD8A66934C6}"/>
          </ac:spMkLst>
        </pc:spChg>
      </pc:sldChg>
      <pc:sldChg chg="addSp delSp modSp add mod setBg">
        <pc:chgData name="Kamen Yotov" userId="8533f423792c38ab" providerId="LiveId" clId="{1D08EA8C-7BE7-49B4-A7C8-86579CC86960}" dt="2017-11-29T04:36:24.997" v="18"/>
        <pc:sldMkLst>
          <pc:docMk/>
          <pc:sldMk cId="3208564687" sldId="269"/>
        </pc:sldMkLst>
        <pc:spChg chg="mod ord">
          <ac:chgData name="Kamen Yotov" userId="8533f423792c38ab" providerId="LiveId" clId="{1D08EA8C-7BE7-49B4-A7C8-86579CC86960}" dt="2017-11-29T04:36:23.552" v="17" actId="26606"/>
          <ac:spMkLst>
            <pc:docMk/>
            <pc:sldMk cId="3208564687" sldId="269"/>
            <ac:spMk id="2" creationId="{BEA729B0-43B2-4754-8F50-50F68476E0AB}"/>
          </ac:spMkLst>
        </pc:spChg>
        <pc:spChg chg="del">
          <ac:chgData name="Kamen Yotov" userId="8533f423792c38ab" providerId="LiveId" clId="{1D08EA8C-7BE7-49B4-A7C8-86579CC86960}" dt="2017-11-29T04:34:01.099" v="6"/>
          <ac:spMkLst>
            <pc:docMk/>
            <pc:sldMk cId="3208564687" sldId="269"/>
            <ac:spMk id="3" creationId="{BCC57EBB-21BC-4AA1-B34A-700CE90F640F}"/>
          </ac:spMkLst>
        </pc:spChg>
        <pc:spChg chg="add del">
          <ac:chgData name="Kamen Yotov" userId="8533f423792c38ab" providerId="LiveId" clId="{1D08EA8C-7BE7-49B4-A7C8-86579CC86960}" dt="2017-11-29T04:36:23.552" v="17" actId="26606"/>
          <ac:spMkLst>
            <pc:docMk/>
            <pc:sldMk cId="3208564687" sldId="269"/>
            <ac:spMk id="71" creationId="{4E4490D0-3672-446A-AC12-B4830333BDDD}"/>
          </ac:spMkLst>
        </pc:spChg>
        <pc:spChg chg="add del">
          <ac:chgData name="Kamen Yotov" userId="8533f423792c38ab" providerId="LiveId" clId="{1D08EA8C-7BE7-49B4-A7C8-86579CC86960}" dt="2017-11-29T04:36:23.552" v="17" actId="26606"/>
          <ac:spMkLst>
            <pc:docMk/>
            <pc:sldMk cId="3208564687" sldId="269"/>
            <ac:spMk id="73" creationId="{39CB82C2-DF65-4EC1-8280-F201D50F570B}"/>
          </ac:spMkLst>
        </pc:spChg>
        <pc:spChg chg="add del">
          <ac:chgData name="Kamen Yotov" userId="8533f423792c38ab" providerId="LiveId" clId="{1D08EA8C-7BE7-49B4-A7C8-86579CC86960}" dt="2017-11-29T04:36:23.552" v="17" actId="26606"/>
          <ac:spMkLst>
            <pc:docMk/>
            <pc:sldMk cId="3208564687" sldId="269"/>
            <ac:spMk id="77" creationId="{8D0DE514-8876-4D18-A995-61A5C1F813F1}"/>
          </ac:spMkLst>
        </pc:spChg>
        <pc:spChg chg="add del">
          <ac:chgData name="Kamen Yotov" userId="8533f423792c38ab" providerId="LiveId" clId="{1D08EA8C-7BE7-49B4-A7C8-86579CC86960}" dt="2017-11-29T04:36:23.552" v="17" actId="26606"/>
          <ac:spMkLst>
            <pc:docMk/>
            <pc:sldMk cId="3208564687" sldId="269"/>
            <ac:spMk id="79" creationId="{09DA791C-FFCF-422E-8775-BDA6C0E5ECF0}"/>
          </ac:spMkLst>
        </pc:spChg>
        <pc:spChg chg="add del">
          <ac:chgData name="Kamen Yotov" userId="8533f423792c38ab" providerId="LiveId" clId="{1D08EA8C-7BE7-49B4-A7C8-86579CC86960}" dt="2017-11-29T04:36:23.552" v="17" actId="26606"/>
          <ac:spMkLst>
            <pc:docMk/>
            <pc:sldMk cId="3208564687" sldId="269"/>
            <ac:spMk id="81" creationId="{0DCF8855-3530-4F46-A4CB-3B6686EEE4BD}"/>
          </ac:spMkLst>
        </pc:spChg>
        <pc:spChg chg="add">
          <ac:chgData name="Kamen Yotov" userId="8533f423792c38ab" providerId="LiveId" clId="{1D08EA8C-7BE7-49B4-A7C8-86579CC86960}" dt="2017-11-29T04:36:23.552" v="17" actId="26606"/>
          <ac:spMkLst>
            <pc:docMk/>
            <pc:sldMk cId="3208564687" sldId="269"/>
            <ac:spMk id="138" creationId="{284B70D5-875B-433D-BDBD-1522A85D6C1D}"/>
          </ac:spMkLst>
        </pc:spChg>
        <pc:spChg chg="add">
          <ac:chgData name="Kamen Yotov" userId="8533f423792c38ab" providerId="LiveId" clId="{1D08EA8C-7BE7-49B4-A7C8-86579CC86960}" dt="2017-11-29T04:36:23.552" v="17" actId="26606"/>
          <ac:spMkLst>
            <pc:docMk/>
            <pc:sldMk cId="3208564687" sldId="269"/>
            <ac:spMk id="140" creationId="{17FC539C-B783-4B03-9F9E-D13430F3F64F}"/>
          </ac:spMkLst>
        </pc:spChg>
        <pc:spChg chg="add">
          <ac:chgData name="Kamen Yotov" userId="8533f423792c38ab" providerId="LiveId" clId="{1D08EA8C-7BE7-49B4-A7C8-86579CC86960}" dt="2017-11-29T04:36:23.552" v="17" actId="26606"/>
          <ac:spMkLst>
            <pc:docMk/>
            <pc:sldMk cId="3208564687" sldId="269"/>
            <ac:spMk id="142" creationId="{1E299956-A9E7-4FC1-A0B1-D590CA9730E8}"/>
          </ac:spMkLst>
        </pc:spChg>
        <pc:spChg chg="add mod">
          <ac:chgData name="Kamen Yotov" userId="8533f423792c38ab" providerId="LiveId" clId="{1D08EA8C-7BE7-49B4-A7C8-86579CC86960}" dt="2017-11-29T04:36:24.997" v="18"/>
          <ac:spMkLst>
            <pc:docMk/>
            <pc:sldMk cId="3208564687" sldId="269"/>
            <ac:spMk id="8199" creationId="{00000000-0000-0000-0000-000000000000}"/>
          </ac:spMkLst>
        </pc:spChg>
        <pc:picChg chg="add del mod">
          <ac:chgData name="Kamen Yotov" userId="8533f423792c38ab" providerId="LiveId" clId="{1D08EA8C-7BE7-49B4-A7C8-86579CC86960}" dt="2017-11-29T04:36:23.552" v="17" actId="26606"/>
          <ac:picMkLst>
            <pc:docMk/>
            <pc:sldMk cId="3208564687" sldId="269"/>
            <ac:picMk id="8196" creationId="{9F3C31CC-87AF-4DD9-A60A-9C3F98A9F35B}"/>
          </ac:picMkLst>
        </pc:picChg>
        <pc:picChg chg="add">
          <ac:chgData name="Kamen Yotov" userId="8533f423792c38ab" providerId="LiveId" clId="{1D08EA8C-7BE7-49B4-A7C8-86579CC86960}" dt="2017-11-29T04:36:23.552" v="17" actId="26606"/>
          <ac:picMkLst>
            <pc:docMk/>
            <pc:sldMk cId="3208564687" sldId="269"/>
            <ac:picMk id="8197" creationId="{9F3C31CC-87AF-4DD9-A60A-9C3F98A9F35B}"/>
          </ac:picMkLst>
        </pc:picChg>
        <pc:cxnChg chg="add del">
          <ac:chgData name="Kamen Yotov" userId="8533f423792c38ab" providerId="LiveId" clId="{1D08EA8C-7BE7-49B4-A7C8-86579CC86960}" dt="2017-11-29T04:36:23.552" v="17" actId="26606"/>
          <ac:cxnSpMkLst>
            <pc:docMk/>
            <pc:sldMk cId="3208564687" sldId="269"/>
            <ac:cxnSpMk id="75" creationId="{7E1D4427-852B-4B37-8E76-0E9F1810BA2A}"/>
          </ac:cxnSpMkLst>
        </pc:cxnChg>
        <pc:cxnChg chg="add">
          <ac:chgData name="Kamen Yotov" userId="8533f423792c38ab" providerId="LiveId" clId="{1D08EA8C-7BE7-49B4-A7C8-86579CC86960}" dt="2017-11-29T04:36:23.552" v="17" actId="26606"/>
          <ac:cxnSpMkLst>
            <pc:docMk/>
            <pc:sldMk cId="3208564687" sldId="269"/>
            <ac:cxnSpMk id="144" creationId="{C947DF4A-614C-4B4C-8B80-E5B9D8E8CFED}"/>
          </ac:cxnSpMkLst>
        </pc:cxnChg>
      </pc:sldChg>
      <pc:sldChg chg="addSp delSp modSp add del mod setBg">
        <pc:chgData name="Kamen Yotov" userId="8533f423792c38ab" providerId="LiveId" clId="{1D08EA8C-7BE7-49B4-A7C8-86579CC86960}" dt="2017-11-29T04:42:36.260" v="209" actId="2696"/>
        <pc:sldMkLst>
          <pc:docMk/>
          <pc:sldMk cId="3137523964" sldId="270"/>
        </pc:sldMkLst>
        <pc:spChg chg="mod">
          <ac:chgData name="Kamen Yotov" userId="8533f423792c38ab" providerId="LiveId" clId="{1D08EA8C-7BE7-49B4-A7C8-86579CC86960}" dt="2017-11-29T04:36:08.873" v="15" actId="26606"/>
          <ac:spMkLst>
            <pc:docMk/>
            <pc:sldMk cId="3137523964" sldId="270"/>
            <ac:spMk id="2" creationId="{B5069BE8-900F-46F7-8A75-B9A1819B829D}"/>
          </ac:spMkLst>
        </pc:spChg>
        <pc:spChg chg="add del mod">
          <ac:chgData name="Kamen Yotov" userId="8533f423792c38ab" providerId="LiveId" clId="{1D08EA8C-7BE7-49B4-A7C8-86579CC86960}" dt="2017-11-29T04:36:08.873" v="15" actId="26606"/>
          <ac:spMkLst>
            <pc:docMk/>
            <pc:sldMk cId="3137523964" sldId="270"/>
            <ac:spMk id="3" creationId="{79350E01-833B-46A2-A262-80DDE480AEAC}"/>
          </ac:spMkLst>
        </pc:spChg>
        <pc:spChg chg="add">
          <ac:chgData name="Kamen Yotov" userId="8533f423792c38ab" providerId="LiveId" clId="{1D08EA8C-7BE7-49B4-A7C8-86579CC86960}" dt="2017-11-29T04:36:08.873" v="15" actId="26606"/>
          <ac:spMkLst>
            <pc:docMk/>
            <pc:sldMk cId="3137523964" sldId="270"/>
            <ac:spMk id="8" creationId="{3741B58E-3B65-4A01-A276-975AB2CF8A08}"/>
          </ac:spMkLst>
        </pc:spChg>
        <pc:spChg chg="add">
          <ac:chgData name="Kamen Yotov" userId="8533f423792c38ab" providerId="LiveId" clId="{1D08EA8C-7BE7-49B4-A7C8-86579CC86960}" dt="2017-11-29T04:36:08.873" v="15" actId="26606"/>
          <ac:spMkLst>
            <pc:docMk/>
            <pc:sldMk cId="3137523964" sldId="270"/>
            <ac:spMk id="10" creationId="{7AAC67C3-831B-4AB1-A259-DFB839CAFAFC}"/>
          </ac:spMkLst>
        </pc:spChg>
        <pc:spChg chg="add">
          <ac:chgData name="Kamen Yotov" userId="8533f423792c38ab" providerId="LiveId" clId="{1D08EA8C-7BE7-49B4-A7C8-86579CC86960}" dt="2017-11-29T04:36:08.873" v="15" actId="26606"/>
          <ac:spMkLst>
            <pc:docMk/>
            <pc:sldMk cId="3137523964" sldId="270"/>
            <ac:spMk id="12" creationId="{054B3F04-9EAC-45C0-B3CE-0387EEA10A0C}"/>
          </ac:spMkLst>
        </pc:spChg>
        <pc:picChg chg="add del">
          <ac:chgData name="Kamen Yotov" userId="8533f423792c38ab" providerId="LiveId" clId="{1D08EA8C-7BE7-49B4-A7C8-86579CC86960}" dt="2017-11-29T04:35:30.329" v="10"/>
          <ac:picMkLst>
            <pc:docMk/>
            <pc:sldMk cId="3137523964" sldId="270"/>
            <ac:picMk id="10242" creationId="{B4D1A735-B7E7-47E9-A250-9572FFDA8B77}"/>
          </ac:picMkLst>
        </pc:picChg>
      </pc:sldChg>
      <pc:sldChg chg="addSp delSp modSp add mod setBg">
        <pc:chgData name="Kamen Yotov" userId="8533f423792c38ab" providerId="LiveId" clId="{1D08EA8C-7BE7-49B4-A7C8-86579CC86960}" dt="2017-11-29T04:36:55.799" v="52" actId="20577"/>
        <pc:sldMkLst>
          <pc:docMk/>
          <pc:sldMk cId="4264123" sldId="271"/>
        </pc:sldMkLst>
        <pc:spChg chg="mod ord">
          <ac:chgData name="Kamen Yotov" userId="8533f423792c38ab" providerId="LiveId" clId="{1D08EA8C-7BE7-49B4-A7C8-86579CC86960}" dt="2017-11-29T04:36:55.799" v="52" actId="20577"/>
          <ac:spMkLst>
            <pc:docMk/>
            <pc:sldMk cId="4264123" sldId="271"/>
            <ac:spMk id="2" creationId="{C8C55AD7-2146-4F15-BD48-67B3C34DF1B2}"/>
          </ac:spMkLst>
        </pc:spChg>
        <pc:spChg chg="add">
          <ac:chgData name="Kamen Yotov" userId="8533f423792c38ab" providerId="LiveId" clId="{1D08EA8C-7BE7-49B4-A7C8-86579CC86960}" dt="2017-11-29T04:36:38.121" v="22" actId="26606"/>
          <ac:spMkLst>
            <pc:docMk/>
            <pc:sldMk cId="4264123" sldId="271"/>
            <ac:spMk id="72" creationId="{4E4490D0-3672-446A-AC12-B4830333BDDD}"/>
          </ac:spMkLst>
        </pc:spChg>
        <pc:spChg chg="add">
          <ac:chgData name="Kamen Yotov" userId="8533f423792c38ab" providerId="LiveId" clId="{1D08EA8C-7BE7-49B4-A7C8-86579CC86960}" dt="2017-11-29T04:36:38.121" v="22" actId="26606"/>
          <ac:spMkLst>
            <pc:docMk/>
            <pc:sldMk cId="4264123" sldId="271"/>
            <ac:spMk id="74" creationId="{39CB82C2-DF65-4EC1-8280-F201D50F570B}"/>
          </ac:spMkLst>
        </pc:spChg>
        <pc:spChg chg="add">
          <ac:chgData name="Kamen Yotov" userId="8533f423792c38ab" providerId="LiveId" clId="{1D08EA8C-7BE7-49B4-A7C8-86579CC86960}" dt="2017-11-29T04:36:38.121" v="22" actId="26606"/>
          <ac:spMkLst>
            <pc:docMk/>
            <pc:sldMk cId="4264123" sldId="271"/>
            <ac:spMk id="78" creationId="{8D0DE514-8876-4D18-A995-61A5C1F813F1}"/>
          </ac:spMkLst>
        </pc:spChg>
        <pc:spChg chg="add">
          <ac:chgData name="Kamen Yotov" userId="8533f423792c38ab" providerId="LiveId" clId="{1D08EA8C-7BE7-49B4-A7C8-86579CC86960}" dt="2017-11-29T04:36:38.121" v="22" actId="26606"/>
          <ac:spMkLst>
            <pc:docMk/>
            <pc:sldMk cId="4264123" sldId="271"/>
            <ac:spMk id="80" creationId="{09DA791C-FFCF-422E-8775-BDA6C0E5ECF0}"/>
          </ac:spMkLst>
        </pc:spChg>
        <pc:spChg chg="add">
          <ac:chgData name="Kamen Yotov" userId="8533f423792c38ab" providerId="LiveId" clId="{1D08EA8C-7BE7-49B4-A7C8-86579CC86960}" dt="2017-11-29T04:36:38.121" v="22" actId="26606"/>
          <ac:spMkLst>
            <pc:docMk/>
            <pc:sldMk cId="4264123" sldId="271"/>
            <ac:spMk id="82" creationId="{0DCF8855-3530-4F46-A4CB-3B6686EEE4BD}"/>
          </ac:spMkLst>
        </pc:spChg>
        <pc:spChg chg="del mod">
          <ac:chgData name="Kamen Yotov" userId="8533f423792c38ab" providerId="LiveId" clId="{1D08EA8C-7BE7-49B4-A7C8-86579CC86960}" dt="2017-11-29T04:36:38.121" v="22" actId="26606"/>
          <ac:spMkLst>
            <pc:docMk/>
            <pc:sldMk cId="4264123" sldId="271"/>
            <ac:spMk id="11268" creationId="{CBB7BB9B-6F66-4F10-BF7A-E021483AA9FB}"/>
          </ac:spMkLst>
        </pc:spChg>
        <pc:picChg chg="add del">
          <ac:chgData name="Kamen Yotov" userId="8533f423792c38ab" providerId="LiveId" clId="{1D08EA8C-7BE7-49B4-A7C8-86579CC86960}" dt="2017-11-29T04:36:38.121" v="22" actId="26606"/>
          <ac:picMkLst>
            <pc:docMk/>
            <pc:sldMk cId="4264123" sldId="271"/>
            <ac:picMk id="11266" creationId="{B379C9AD-FC50-411B-8FD5-C3F772C4FE2E}"/>
          </ac:picMkLst>
        </pc:picChg>
        <pc:picChg chg="add">
          <ac:chgData name="Kamen Yotov" userId="8533f423792c38ab" providerId="LiveId" clId="{1D08EA8C-7BE7-49B4-A7C8-86579CC86960}" dt="2017-11-29T04:36:38.121" v="22" actId="26606"/>
          <ac:picMkLst>
            <pc:docMk/>
            <pc:sldMk cId="4264123" sldId="271"/>
            <ac:picMk id="11269" creationId="{B379C9AD-FC50-411B-8FD5-C3F772C4FE2E}"/>
          </ac:picMkLst>
        </pc:picChg>
        <pc:cxnChg chg="add">
          <ac:chgData name="Kamen Yotov" userId="8533f423792c38ab" providerId="LiveId" clId="{1D08EA8C-7BE7-49B4-A7C8-86579CC86960}" dt="2017-11-29T04:36:38.121" v="22" actId="26606"/>
          <ac:cxnSpMkLst>
            <pc:docMk/>
            <pc:sldMk cId="4264123" sldId="271"/>
            <ac:cxnSpMk id="76" creationId="{7E1D4427-852B-4B37-8E76-0E9F1810BA2A}"/>
          </ac:cxnSpMkLst>
        </pc:cxnChg>
      </pc:sldChg>
      <pc:sldChg chg="addSp delSp modSp add mod setBg">
        <pc:chgData name="Kamen Yotov" userId="8533f423792c38ab" providerId="LiveId" clId="{1D08EA8C-7BE7-49B4-A7C8-86579CC86960}" dt="2017-11-29T04:37:36.617" v="81" actId="26606"/>
        <pc:sldMkLst>
          <pc:docMk/>
          <pc:sldMk cId="345194246" sldId="272"/>
        </pc:sldMkLst>
        <pc:spChg chg="mod">
          <ac:chgData name="Kamen Yotov" userId="8533f423792c38ab" providerId="LiveId" clId="{1D08EA8C-7BE7-49B4-A7C8-86579CC86960}" dt="2017-11-29T04:37:36.617" v="81" actId="26606"/>
          <ac:spMkLst>
            <pc:docMk/>
            <pc:sldMk cId="345194246" sldId="272"/>
            <ac:spMk id="2" creationId="{BDC68DB9-0250-4722-9C88-4D35C3C3E3A1}"/>
          </ac:spMkLst>
        </pc:spChg>
        <pc:spChg chg="del">
          <ac:chgData name="Kamen Yotov" userId="8533f423792c38ab" providerId="LiveId" clId="{1D08EA8C-7BE7-49B4-A7C8-86579CC86960}" dt="2017-11-29T04:37:25.368" v="75"/>
          <ac:spMkLst>
            <pc:docMk/>
            <pc:sldMk cId="345194246" sldId="272"/>
            <ac:spMk id="3" creationId="{B545C2C7-60E0-4FCA-A787-1FD3D0037B79}"/>
          </ac:spMkLst>
        </pc:spChg>
        <pc:spChg chg="add del">
          <ac:chgData name="Kamen Yotov" userId="8533f423792c38ab" providerId="LiveId" clId="{1D08EA8C-7BE7-49B4-A7C8-86579CC86960}" dt="2017-11-29T04:37:36.617" v="78" actId="26606"/>
          <ac:spMkLst>
            <pc:docMk/>
            <pc:sldMk cId="345194246" sldId="272"/>
            <ac:spMk id="74" creationId="{990D0034-F768-41E7-85D4-F38C4DE85770}"/>
          </ac:spMkLst>
        </pc:spChg>
        <pc:spChg chg="add del">
          <ac:chgData name="Kamen Yotov" userId="8533f423792c38ab" providerId="LiveId" clId="{1D08EA8C-7BE7-49B4-A7C8-86579CC86960}" dt="2017-11-29T04:37:36.617" v="78" actId="26606"/>
          <ac:spMkLst>
            <pc:docMk/>
            <pc:sldMk cId="345194246" sldId="272"/>
            <ac:spMk id="76" creationId="{C4F7E42D-8B5A-4FC8-81CD-9E60171F7FA8}"/>
          </ac:spMkLst>
        </pc:spChg>
        <pc:spChg chg="add del">
          <ac:chgData name="Kamen Yotov" userId="8533f423792c38ab" providerId="LiveId" clId="{1D08EA8C-7BE7-49B4-A7C8-86579CC86960}" dt="2017-11-29T04:37:36.617" v="78" actId="26606"/>
          <ac:spMkLst>
            <pc:docMk/>
            <pc:sldMk cId="345194246" sldId="272"/>
            <ac:spMk id="78" creationId="{8C04651D-B9F4-4935-A02D-364153FBDF54}"/>
          </ac:spMkLst>
        </pc:spChg>
        <pc:spChg chg="add del">
          <ac:chgData name="Kamen Yotov" userId="8533f423792c38ab" providerId="LiveId" clId="{1D08EA8C-7BE7-49B4-A7C8-86579CC86960}" dt="2017-11-29T04:37:36.617" v="78" actId="26606"/>
          <ac:spMkLst>
            <pc:docMk/>
            <pc:sldMk cId="345194246" sldId="272"/>
            <ac:spMk id="12295" creationId="{00000000-0000-0000-0000-000000000000}"/>
          </ac:spMkLst>
        </pc:spChg>
        <pc:spChg chg="add">
          <ac:chgData name="Kamen Yotov" userId="8533f423792c38ab" providerId="LiveId" clId="{1D08EA8C-7BE7-49B4-A7C8-86579CC86960}" dt="2017-11-29T04:37:36.617" v="81" actId="26606"/>
          <ac:spMkLst>
            <pc:docMk/>
            <pc:sldMk cId="345194246" sldId="272"/>
            <ac:spMk id="12297" creationId="{44CC594A-A820-450F-B363-C19201FCFEC6}"/>
          </ac:spMkLst>
        </pc:spChg>
        <pc:spChg chg="add">
          <ac:chgData name="Kamen Yotov" userId="8533f423792c38ab" providerId="LiveId" clId="{1D08EA8C-7BE7-49B4-A7C8-86579CC86960}" dt="2017-11-29T04:37:36.617" v="81" actId="26606"/>
          <ac:spMkLst>
            <pc:docMk/>
            <pc:sldMk cId="345194246" sldId="272"/>
            <ac:spMk id="12298" creationId="{59FAB3DA-E9ED-4574-ABCC-378BC0FF1BBC}"/>
          </ac:spMkLst>
        </pc:spChg>
        <pc:spChg chg="add">
          <ac:chgData name="Kamen Yotov" userId="8533f423792c38ab" providerId="LiveId" clId="{1D08EA8C-7BE7-49B4-A7C8-86579CC86960}" dt="2017-11-29T04:37:36.617" v="81" actId="26606"/>
          <ac:spMkLst>
            <pc:docMk/>
            <pc:sldMk cId="345194246" sldId="272"/>
            <ac:spMk id="12299" creationId="{53B8D6B0-55D6-48DC-86D8-FD95D5F118AB}"/>
          </ac:spMkLst>
        </pc:spChg>
        <pc:spChg chg="add">
          <ac:chgData name="Kamen Yotov" userId="8533f423792c38ab" providerId="LiveId" clId="{1D08EA8C-7BE7-49B4-A7C8-86579CC86960}" dt="2017-11-29T04:37:36.617" v="81" actId="26606"/>
          <ac:spMkLst>
            <pc:docMk/>
            <pc:sldMk cId="345194246" sldId="272"/>
            <ac:spMk id="12301" creationId="{00000000-0000-0000-0000-000000000000}"/>
          </ac:spMkLst>
        </pc:spChg>
        <pc:picChg chg="add del">
          <ac:chgData name="Kamen Yotov" userId="8533f423792c38ab" providerId="LiveId" clId="{1D08EA8C-7BE7-49B4-A7C8-86579CC86960}" dt="2017-11-29T04:37:36.617" v="78" actId="26606"/>
          <ac:picMkLst>
            <pc:docMk/>
            <pc:sldMk cId="345194246" sldId="272"/>
            <ac:picMk id="12293" creationId="{C20E2254-1B16-47C6-9555-48557A8F4288}"/>
          </ac:picMkLst>
        </pc:picChg>
        <pc:picChg chg="add">
          <ac:chgData name="Kamen Yotov" userId="8533f423792c38ab" providerId="LiveId" clId="{1D08EA8C-7BE7-49B4-A7C8-86579CC86960}" dt="2017-11-29T04:37:36.617" v="81" actId="26606"/>
          <ac:picMkLst>
            <pc:docMk/>
            <pc:sldMk cId="345194246" sldId="272"/>
            <ac:picMk id="12300" creationId="{C20E2254-1B16-47C6-9555-48557A8F4288}"/>
          </ac:picMkLst>
        </pc:picChg>
        <pc:picChg chg="add del mod">
          <ac:chgData name="Kamen Yotov" userId="8533f423792c38ab" providerId="LiveId" clId="{1D08EA8C-7BE7-49B4-A7C8-86579CC86960}" dt="2017-11-29T04:37:36.617" v="81" actId="26606"/>
          <ac:picMkLst>
            <pc:docMk/>
            <pc:sldMk cId="345194246" sldId="272"/>
            <ac:picMk id="12302" creationId="{C20E2254-1B16-47C6-9555-48557A8F4288}"/>
          </ac:picMkLst>
        </pc:picChg>
      </pc:sldChg>
      <pc:sldChg chg="modSp add">
        <pc:chgData name="Kamen Yotov" userId="8533f423792c38ab" providerId="LiveId" clId="{1D08EA8C-7BE7-49B4-A7C8-86579CC86960}" dt="2017-11-29T04:38:17.333" v="136"/>
        <pc:sldMkLst>
          <pc:docMk/>
          <pc:sldMk cId="3916495890" sldId="273"/>
        </pc:sldMkLst>
        <pc:spChg chg="mod">
          <ac:chgData name="Kamen Yotov" userId="8533f423792c38ab" providerId="LiveId" clId="{1D08EA8C-7BE7-49B4-A7C8-86579CC86960}" dt="2017-11-29T04:38:16.300" v="135"/>
          <ac:spMkLst>
            <pc:docMk/>
            <pc:sldMk cId="3916495890" sldId="273"/>
            <ac:spMk id="2" creationId="{286D0163-04BA-42BA-9635-4EE3119B963D}"/>
          </ac:spMkLst>
        </pc:spChg>
        <pc:spChg chg="mod">
          <ac:chgData name="Kamen Yotov" userId="8533f423792c38ab" providerId="LiveId" clId="{1D08EA8C-7BE7-49B4-A7C8-86579CC86960}" dt="2017-11-29T04:38:17.333" v="136"/>
          <ac:spMkLst>
            <pc:docMk/>
            <pc:sldMk cId="3916495890" sldId="273"/>
            <ac:spMk id="3" creationId="{A6BF8A49-8C63-4FDD-9A6B-7120E250A725}"/>
          </ac:spMkLst>
        </pc:spChg>
      </pc:sldChg>
      <pc:sldChg chg="modSp add">
        <pc:chgData name="Kamen Yotov" userId="8533f423792c38ab" providerId="LiveId" clId="{1D08EA8C-7BE7-49B4-A7C8-86579CC86960}" dt="2017-11-29T04:39:47.341" v="149" actId="27636"/>
        <pc:sldMkLst>
          <pc:docMk/>
          <pc:sldMk cId="57422464" sldId="274"/>
        </pc:sldMkLst>
        <pc:spChg chg="mod">
          <ac:chgData name="Kamen Yotov" userId="8533f423792c38ab" providerId="LiveId" clId="{1D08EA8C-7BE7-49B4-A7C8-86579CC86960}" dt="2017-11-29T04:39:45.660" v="147" actId="20577"/>
          <ac:spMkLst>
            <pc:docMk/>
            <pc:sldMk cId="57422464" sldId="274"/>
            <ac:spMk id="2" creationId="{286D0163-04BA-42BA-9635-4EE3119B963D}"/>
          </ac:spMkLst>
        </pc:spChg>
        <pc:spChg chg="mod">
          <ac:chgData name="Kamen Yotov" userId="8533f423792c38ab" providerId="LiveId" clId="{1D08EA8C-7BE7-49B4-A7C8-86579CC86960}" dt="2017-11-29T04:39:47.341" v="149" actId="27636"/>
          <ac:spMkLst>
            <pc:docMk/>
            <pc:sldMk cId="57422464" sldId="274"/>
            <ac:spMk id="3" creationId="{A6BF8A49-8C63-4FDD-9A6B-7120E250A725}"/>
          </ac:spMkLst>
        </pc:spChg>
      </pc:sldChg>
      <pc:sldChg chg="modSp add">
        <pc:chgData name="Kamen Yotov" userId="8533f423792c38ab" providerId="LiveId" clId="{1D08EA8C-7BE7-49B4-A7C8-86579CC86960}" dt="2017-11-29T04:41:29.271" v="187" actId="20577"/>
        <pc:sldMkLst>
          <pc:docMk/>
          <pc:sldMk cId="4059248181" sldId="275"/>
        </pc:sldMkLst>
        <pc:spChg chg="mod">
          <ac:chgData name="Kamen Yotov" userId="8533f423792c38ab" providerId="LiveId" clId="{1D08EA8C-7BE7-49B4-A7C8-86579CC86960}" dt="2017-11-29T04:40:54.929" v="184" actId="20577"/>
          <ac:spMkLst>
            <pc:docMk/>
            <pc:sldMk cId="4059248181" sldId="275"/>
            <ac:spMk id="2" creationId="{286D0163-04BA-42BA-9635-4EE3119B963D}"/>
          </ac:spMkLst>
        </pc:spChg>
        <pc:spChg chg="mod">
          <ac:chgData name="Kamen Yotov" userId="8533f423792c38ab" providerId="LiveId" clId="{1D08EA8C-7BE7-49B4-A7C8-86579CC86960}" dt="2017-11-29T04:41:29.271" v="187" actId="20577"/>
          <ac:spMkLst>
            <pc:docMk/>
            <pc:sldMk cId="4059248181" sldId="275"/>
            <ac:spMk id="3" creationId="{A6BF8A49-8C63-4FDD-9A6B-7120E250A725}"/>
          </ac:spMkLst>
        </pc:spChg>
      </pc:sldChg>
      <pc:sldChg chg="modSp add">
        <pc:chgData name="Kamen Yotov" userId="8533f423792c38ab" providerId="LiveId" clId="{1D08EA8C-7BE7-49B4-A7C8-86579CC86960}" dt="2017-11-29T04:42:12.065" v="207" actId="20577"/>
        <pc:sldMkLst>
          <pc:docMk/>
          <pc:sldMk cId="3635479448" sldId="276"/>
        </pc:sldMkLst>
        <pc:spChg chg="mod">
          <ac:chgData name="Kamen Yotov" userId="8533f423792c38ab" providerId="LiveId" clId="{1D08EA8C-7BE7-49B4-A7C8-86579CC86960}" dt="2017-11-29T04:41:42.464" v="204" actId="20577"/>
          <ac:spMkLst>
            <pc:docMk/>
            <pc:sldMk cId="3635479448" sldId="276"/>
            <ac:spMk id="2" creationId="{286D0163-04BA-42BA-9635-4EE3119B963D}"/>
          </ac:spMkLst>
        </pc:spChg>
        <pc:spChg chg="mod">
          <ac:chgData name="Kamen Yotov" userId="8533f423792c38ab" providerId="LiveId" clId="{1D08EA8C-7BE7-49B4-A7C8-86579CC86960}" dt="2017-11-29T04:42:12.065" v="207" actId="20577"/>
          <ac:spMkLst>
            <pc:docMk/>
            <pc:sldMk cId="3635479448" sldId="276"/>
            <ac:spMk id="3" creationId="{A6BF8A49-8C63-4FDD-9A6B-7120E250A725}"/>
          </ac:spMkLst>
        </pc:spChg>
      </pc:sldChg>
      <pc:sldChg chg="add del">
        <pc:chgData name="Kamen Yotov" userId="8533f423792c38ab" providerId="LiveId" clId="{1D08EA8C-7BE7-49B4-A7C8-86579CC86960}" dt="2017-11-29T04:40:39.634" v="151"/>
        <pc:sldMkLst>
          <pc:docMk/>
          <pc:sldMk cId="1556210996" sldId="277"/>
        </pc:sldMkLst>
      </pc:sldChg>
      <pc:sldChg chg="addSp delSp modSp add mod setBg">
        <pc:chgData name="Kamen Yotov" userId="8533f423792c38ab" providerId="LiveId" clId="{1D08EA8C-7BE7-49B4-A7C8-86579CC86960}" dt="2017-11-29T04:42:50.592" v="230" actId="26606"/>
        <pc:sldMkLst>
          <pc:docMk/>
          <pc:sldMk cId="3321147136" sldId="277"/>
        </pc:sldMkLst>
        <pc:spChg chg="mod">
          <ac:chgData name="Kamen Yotov" userId="8533f423792c38ab" providerId="LiveId" clId="{1D08EA8C-7BE7-49B4-A7C8-86579CC86960}" dt="2017-11-29T04:42:50.592" v="230" actId="26606"/>
          <ac:spMkLst>
            <pc:docMk/>
            <pc:sldMk cId="3321147136" sldId="277"/>
            <ac:spMk id="2" creationId="{8E445B0A-48F3-4DC3-B96F-2E852527552E}"/>
          </ac:spMkLst>
        </pc:spChg>
        <pc:spChg chg="del">
          <ac:chgData name="Kamen Yotov" userId="8533f423792c38ab" providerId="LiveId" clId="{1D08EA8C-7BE7-49B4-A7C8-86579CC86960}" dt="2017-11-29T04:42:45.593" v="228"/>
          <ac:spMkLst>
            <pc:docMk/>
            <pc:sldMk cId="3321147136" sldId="277"/>
            <ac:spMk id="3" creationId="{0E3FB112-C813-4E95-B9CB-2ECE42675591}"/>
          </ac:spMkLst>
        </pc:spChg>
        <pc:spChg chg="add">
          <ac:chgData name="Kamen Yotov" userId="8533f423792c38ab" providerId="LiveId" clId="{1D08EA8C-7BE7-49B4-A7C8-86579CC86960}" dt="2017-11-29T04:42:50.592" v="230" actId="26606"/>
          <ac:spMkLst>
            <pc:docMk/>
            <pc:sldMk cId="3321147136" sldId="277"/>
            <ac:spMk id="74" creationId="{44CC594A-A820-450F-B363-C19201FCFEC6}"/>
          </ac:spMkLst>
        </pc:spChg>
        <pc:spChg chg="add">
          <ac:chgData name="Kamen Yotov" userId="8533f423792c38ab" providerId="LiveId" clId="{1D08EA8C-7BE7-49B4-A7C8-86579CC86960}" dt="2017-11-29T04:42:50.592" v="230" actId="26606"/>
          <ac:spMkLst>
            <pc:docMk/>
            <pc:sldMk cId="3321147136" sldId="277"/>
            <ac:spMk id="76" creationId="{59FAB3DA-E9ED-4574-ABCC-378BC0FF1BBC}"/>
          </ac:spMkLst>
        </pc:spChg>
        <pc:spChg chg="add">
          <ac:chgData name="Kamen Yotov" userId="8533f423792c38ab" providerId="LiveId" clId="{1D08EA8C-7BE7-49B4-A7C8-86579CC86960}" dt="2017-11-29T04:42:50.592" v="230" actId="26606"/>
          <ac:spMkLst>
            <pc:docMk/>
            <pc:sldMk cId="3321147136" sldId="277"/>
            <ac:spMk id="78" creationId="{53B8D6B0-55D6-48DC-86D8-FD95D5F118AB}"/>
          </ac:spMkLst>
        </pc:spChg>
        <pc:spChg chg="add">
          <ac:chgData name="Kamen Yotov" userId="8533f423792c38ab" providerId="LiveId" clId="{1D08EA8C-7BE7-49B4-A7C8-86579CC86960}" dt="2017-11-29T04:42:50.592" v="230" actId="26606"/>
          <ac:spMkLst>
            <pc:docMk/>
            <pc:sldMk cId="3321147136" sldId="277"/>
            <ac:spMk id="13319" creationId="{00000000-0000-0000-0000-000000000000}"/>
          </ac:spMkLst>
        </pc:spChg>
        <pc:picChg chg="add del mod">
          <ac:chgData name="Kamen Yotov" userId="8533f423792c38ab" providerId="LiveId" clId="{1D08EA8C-7BE7-49B4-A7C8-86579CC86960}" dt="2017-11-29T04:42:50.592" v="230" actId="26606"/>
          <ac:picMkLst>
            <pc:docMk/>
            <pc:sldMk cId="3321147136" sldId="277"/>
            <ac:picMk id="13316" creationId="{50E5D9D8-305D-46B8-A4B7-67FE1D5F72B0}"/>
          </ac:picMkLst>
        </pc:picChg>
        <pc:picChg chg="add">
          <ac:chgData name="Kamen Yotov" userId="8533f423792c38ab" providerId="LiveId" clId="{1D08EA8C-7BE7-49B4-A7C8-86579CC86960}" dt="2017-11-29T04:42:50.592" v="230" actId="26606"/>
          <ac:picMkLst>
            <pc:docMk/>
            <pc:sldMk cId="3321147136" sldId="277"/>
            <ac:picMk id="13317" creationId="{50E5D9D8-305D-46B8-A4B7-67FE1D5F72B0}"/>
          </ac:picMkLst>
        </pc:picChg>
      </pc:sldChg>
      <pc:sldChg chg="addSp delSp modSp add mod setBg">
        <pc:chgData name="Kamen Yotov" userId="8533f423792c38ab" providerId="LiveId" clId="{1D08EA8C-7BE7-49B4-A7C8-86579CC86960}" dt="2017-11-29T04:43:56.274" v="267" actId="27636"/>
        <pc:sldMkLst>
          <pc:docMk/>
          <pc:sldMk cId="3979261983" sldId="278"/>
        </pc:sldMkLst>
        <pc:spChg chg="mod">
          <ac:chgData name="Kamen Yotov" userId="8533f423792c38ab" providerId="LiveId" clId="{1D08EA8C-7BE7-49B4-A7C8-86579CC86960}" dt="2017-11-29T04:43:29.933" v="257" actId="26606"/>
          <ac:spMkLst>
            <pc:docMk/>
            <pc:sldMk cId="3979261983" sldId="278"/>
            <ac:spMk id="2" creationId="{6FA0438E-40E1-46B4-B411-B6FB2F8AA7A6}"/>
          </ac:spMkLst>
        </pc:spChg>
        <pc:spChg chg="del">
          <ac:chgData name="Kamen Yotov" userId="8533f423792c38ab" providerId="LiveId" clId="{1D08EA8C-7BE7-49B4-A7C8-86579CC86960}" dt="2017-11-29T04:43:24.527" v="255"/>
          <ac:spMkLst>
            <pc:docMk/>
            <pc:sldMk cId="3979261983" sldId="278"/>
            <ac:spMk id="3" creationId="{88CE5B53-EA21-47F3-AF33-86CB3245A87B}"/>
          </ac:spMkLst>
        </pc:spChg>
        <pc:spChg chg="add del">
          <ac:chgData name="Kamen Yotov" userId="8533f423792c38ab" providerId="LiveId" clId="{1D08EA8C-7BE7-49B4-A7C8-86579CC86960}" dt="2017-11-29T04:43:36.214" v="259"/>
          <ac:spMkLst>
            <pc:docMk/>
            <pc:sldMk cId="3979261983" sldId="278"/>
            <ac:spMk id="4" creationId="{E1E5EA83-74C0-4381-AADA-4D609D815E02}"/>
          </ac:spMkLst>
        </pc:spChg>
        <pc:spChg chg="add">
          <ac:chgData name="Kamen Yotov" userId="8533f423792c38ab" providerId="LiveId" clId="{1D08EA8C-7BE7-49B4-A7C8-86579CC86960}" dt="2017-11-29T04:43:29.933" v="257" actId="26606"/>
          <ac:spMkLst>
            <pc:docMk/>
            <pc:sldMk cId="3979261983" sldId="278"/>
            <ac:spMk id="74" creationId="{284B70D5-875B-433D-BDBD-1522A85D6C1D}"/>
          </ac:spMkLst>
        </pc:spChg>
        <pc:spChg chg="add">
          <ac:chgData name="Kamen Yotov" userId="8533f423792c38ab" providerId="LiveId" clId="{1D08EA8C-7BE7-49B4-A7C8-86579CC86960}" dt="2017-11-29T04:43:29.933" v="257" actId="26606"/>
          <ac:spMkLst>
            <pc:docMk/>
            <pc:sldMk cId="3979261983" sldId="278"/>
            <ac:spMk id="76" creationId="{17FC539C-B783-4B03-9F9E-D13430F3F64F}"/>
          </ac:spMkLst>
        </pc:spChg>
        <pc:spChg chg="add">
          <ac:chgData name="Kamen Yotov" userId="8533f423792c38ab" providerId="LiveId" clId="{1D08EA8C-7BE7-49B4-A7C8-86579CC86960}" dt="2017-11-29T04:43:29.933" v="257" actId="26606"/>
          <ac:spMkLst>
            <pc:docMk/>
            <pc:sldMk cId="3979261983" sldId="278"/>
            <ac:spMk id="78" creationId="{1E299956-A9E7-4FC1-A0B1-D590CA9730E8}"/>
          </ac:spMkLst>
        </pc:spChg>
        <pc:spChg chg="add mod">
          <ac:chgData name="Kamen Yotov" userId="8533f423792c38ab" providerId="LiveId" clId="{1D08EA8C-7BE7-49B4-A7C8-86579CC86960}" dt="2017-11-29T04:43:56.274" v="267" actId="27636"/>
          <ac:spMkLst>
            <pc:docMk/>
            <pc:sldMk cId="3979261983" sldId="278"/>
            <ac:spMk id="14343" creationId="{00000000-0000-0000-0000-000000000000}"/>
          </ac:spMkLst>
        </pc:spChg>
        <pc:picChg chg="add del mod">
          <ac:chgData name="Kamen Yotov" userId="8533f423792c38ab" providerId="LiveId" clId="{1D08EA8C-7BE7-49B4-A7C8-86579CC86960}" dt="2017-11-29T04:43:29.933" v="257" actId="26606"/>
          <ac:picMkLst>
            <pc:docMk/>
            <pc:sldMk cId="3979261983" sldId="278"/>
            <ac:picMk id="14340" creationId="{7FF02F39-EBAC-4955-9A15-3C01277D3EE4}"/>
          </ac:picMkLst>
        </pc:picChg>
        <pc:picChg chg="add">
          <ac:chgData name="Kamen Yotov" userId="8533f423792c38ab" providerId="LiveId" clId="{1D08EA8C-7BE7-49B4-A7C8-86579CC86960}" dt="2017-11-29T04:43:29.933" v="257" actId="26606"/>
          <ac:picMkLst>
            <pc:docMk/>
            <pc:sldMk cId="3979261983" sldId="278"/>
            <ac:picMk id="14341" creationId="{7FF02F39-EBAC-4955-9A15-3C01277D3EE4}"/>
          </ac:picMkLst>
        </pc:picChg>
        <pc:cxnChg chg="add">
          <ac:chgData name="Kamen Yotov" userId="8533f423792c38ab" providerId="LiveId" clId="{1D08EA8C-7BE7-49B4-A7C8-86579CC86960}" dt="2017-11-29T04:43:29.933" v="257" actId="26606"/>
          <ac:cxnSpMkLst>
            <pc:docMk/>
            <pc:sldMk cId="3979261983" sldId="278"/>
            <ac:cxnSpMk id="80" creationId="{C947DF4A-614C-4B4C-8B80-E5B9D8E8CFED}"/>
          </ac:cxnSpMkLst>
        </pc:cxnChg>
      </pc:sldChg>
      <pc:sldChg chg="addSp delSp modSp add mod setBg">
        <pc:chgData name="Kamen Yotov" userId="8533f423792c38ab" providerId="LiveId" clId="{1D08EA8C-7BE7-49B4-A7C8-86579CC86960}" dt="2017-11-29T04:46:00.828" v="280" actId="27636"/>
        <pc:sldMkLst>
          <pc:docMk/>
          <pc:sldMk cId="2179492715" sldId="279"/>
        </pc:sldMkLst>
        <pc:spChg chg="mod">
          <ac:chgData name="Kamen Yotov" userId="8533f423792c38ab" providerId="LiveId" clId="{1D08EA8C-7BE7-49B4-A7C8-86579CC86960}" dt="2017-11-29T04:45:53.250" v="278" actId="26606"/>
          <ac:spMkLst>
            <pc:docMk/>
            <pc:sldMk cId="2179492715" sldId="279"/>
            <ac:spMk id="2" creationId="{6FA0438E-40E1-46B4-B411-B6FB2F8AA7A6}"/>
          </ac:spMkLst>
        </pc:spChg>
        <pc:spChg chg="del">
          <ac:chgData name="Kamen Yotov" userId="8533f423792c38ab" providerId="LiveId" clId="{1D08EA8C-7BE7-49B4-A7C8-86579CC86960}" dt="2017-11-29T04:45:48.235" v="276"/>
          <ac:spMkLst>
            <pc:docMk/>
            <pc:sldMk cId="2179492715" sldId="279"/>
            <ac:spMk id="3" creationId="{88CE5B53-EA21-47F3-AF33-86CB3245A87B}"/>
          </ac:spMkLst>
        </pc:spChg>
        <pc:spChg chg="add">
          <ac:chgData name="Kamen Yotov" userId="8533f423792c38ab" providerId="LiveId" clId="{1D08EA8C-7BE7-49B4-A7C8-86579CC86960}" dt="2017-11-29T04:45:53.250" v="278" actId="26606"/>
          <ac:spMkLst>
            <pc:docMk/>
            <pc:sldMk cId="2179492715" sldId="279"/>
            <ac:spMk id="74" creationId="{284B70D5-875B-433D-BDBD-1522A85D6C1D}"/>
          </ac:spMkLst>
        </pc:spChg>
        <pc:spChg chg="add">
          <ac:chgData name="Kamen Yotov" userId="8533f423792c38ab" providerId="LiveId" clId="{1D08EA8C-7BE7-49B4-A7C8-86579CC86960}" dt="2017-11-29T04:45:53.250" v="278" actId="26606"/>
          <ac:spMkLst>
            <pc:docMk/>
            <pc:sldMk cId="2179492715" sldId="279"/>
            <ac:spMk id="76" creationId="{17FC539C-B783-4B03-9F9E-D13430F3F64F}"/>
          </ac:spMkLst>
        </pc:spChg>
        <pc:spChg chg="add">
          <ac:chgData name="Kamen Yotov" userId="8533f423792c38ab" providerId="LiveId" clId="{1D08EA8C-7BE7-49B4-A7C8-86579CC86960}" dt="2017-11-29T04:45:53.250" v="278" actId="26606"/>
          <ac:spMkLst>
            <pc:docMk/>
            <pc:sldMk cId="2179492715" sldId="279"/>
            <ac:spMk id="78" creationId="{1E299956-A9E7-4FC1-A0B1-D590CA9730E8}"/>
          </ac:spMkLst>
        </pc:spChg>
        <pc:spChg chg="add mod">
          <ac:chgData name="Kamen Yotov" userId="8533f423792c38ab" providerId="LiveId" clId="{1D08EA8C-7BE7-49B4-A7C8-86579CC86960}" dt="2017-11-29T04:46:00.828" v="280" actId="27636"/>
          <ac:spMkLst>
            <pc:docMk/>
            <pc:sldMk cId="2179492715" sldId="279"/>
            <ac:spMk id="15367" creationId="{00000000-0000-0000-0000-000000000000}"/>
          </ac:spMkLst>
        </pc:spChg>
        <pc:picChg chg="add del mod">
          <ac:chgData name="Kamen Yotov" userId="8533f423792c38ab" providerId="LiveId" clId="{1D08EA8C-7BE7-49B4-A7C8-86579CC86960}" dt="2017-11-29T04:45:53.250" v="278" actId="26606"/>
          <ac:picMkLst>
            <pc:docMk/>
            <pc:sldMk cId="2179492715" sldId="279"/>
            <ac:picMk id="15364" creationId="{31424E51-9307-4B31-8450-E9E762B5F619}"/>
          </ac:picMkLst>
        </pc:picChg>
        <pc:picChg chg="add">
          <ac:chgData name="Kamen Yotov" userId="8533f423792c38ab" providerId="LiveId" clId="{1D08EA8C-7BE7-49B4-A7C8-86579CC86960}" dt="2017-11-29T04:45:53.250" v="278" actId="26606"/>
          <ac:picMkLst>
            <pc:docMk/>
            <pc:sldMk cId="2179492715" sldId="279"/>
            <ac:picMk id="15365" creationId="{31424E51-9307-4B31-8450-E9E762B5F619}"/>
          </ac:picMkLst>
        </pc:picChg>
        <pc:cxnChg chg="add">
          <ac:chgData name="Kamen Yotov" userId="8533f423792c38ab" providerId="LiveId" clId="{1D08EA8C-7BE7-49B4-A7C8-86579CC86960}" dt="2017-11-29T04:45:53.250" v="278" actId="26606"/>
          <ac:cxnSpMkLst>
            <pc:docMk/>
            <pc:sldMk cId="2179492715" sldId="279"/>
            <ac:cxnSpMk id="80" creationId="{C947DF4A-614C-4B4C-8B80-E5B9D8E8CFED}"/>
          </ac:cxnSpMkLst>
        </pc:cxnChg>
      </pc:sldChg>
      <pc:sldChg chg="modSp add">
        <pc:chgData name="Kamen Yotov" userId="8533f423792c38ab" providerId="LiveId" clId="{1D08EA8C-7BE7-49B4-A7C8-86579CC86960}" dt="2017-11-29T04:50:15.366" v="314"/>
        <pc:sldMkLst>
          <pc:docMk/>
          <pc:sldMk cId="2415795354" sldId="280"/>
        </pc:sldMkLst>
        <pc:spChg chg="mod">
          <ac:chgData name="Kamen Yotov" userId="8533f423792c38ab" providerId="LiveId" clId="{1D08EA8C-7BE7-49B4-A7C8-86579CC86960}" dt="2017-11-29T04:50:07.829" v="313"/>
          <ac:spMkLst>
            <pc:docMk/>
            <pc:sldMk cId="2415795354" sldId="280"/>
            <ac:spMk id="2" creationId="{6FA0438E-40E1-46B4-B411-B6FB2F8AA7A6}"/>
          </ac:spMkLst>
        </pc:spChg>
        <pc:spChg chg="mod">
          <ac:chgData name="Kamen Yotov" userId="8533f423792c38ab" providerId="LiveId" clId="{1D08EA8C-7BE7-49B4-A7C8-86579CC86960}" dt="2017-11-29T04:50:15.366" v="314"/>
          <ac:spMkLst>
            <pc:docMk/>
            <pc:sldMk cId="2415795354" sldId="280"/>
            <ac:spMk id="3" creationId="{88CE5B53-EA21-47F3-AF33-86CB3245A87B}"/>
          </ac:spMkLst>
        </pc:spChg>
      </pc:sldChg>
      <pc:sldChg chg="modSp add">
        <pc:chgData name="Kamen Yotov" userId="8533f423792c38ab" providerId="LiveId" clId="{1D08EA8C-7BE7-49B4-A7C8-86579CC86960}" dt="2017-11-29T04:51:05.326" v="327" actId="20577"/>
        <pc:sldMkLst>
          <pc:docMk/>
          <pc:sldMk cId="3642224253" sldId="281"/>
        </pc:sldMkLst>
        <pc:spChg chg="mod">
          <ac:chgData name="Kamen Yotov" userId="8533f423792c38ab" providerId="LiveId" clId="{1D08EA8C-7BE7-49B4-A7C8-86579CC86960}" dt="2017-11-29T04:50:44.518" v="321" actId="6549"/>
          <ac:spMkLst>
            <pc:docMk/>
            <pc:sldMk cId="3642224253" sldId="281"/>
            <ac:spMk id="2" creationId="{6FA0438E-40E1-46B4-B411-B6FB2F8AA7A6}"/>
          </ac:spMkLst>
        </pc:spChg>
        <pc:spChg chg="mod">
          <ac:chgData name="Kamen Yotov" userId="8533f423792c38ab" providerId="LiveId" clId="{1D08EA8C-7BE7-49B4-A7C8-86579CC86960}" dt="2017-11-29T04:51:05.326" v="327" actId="20577"/>
          <ac:spMkLst>
            <pc:docMk/>
            <pc:sldMk cId="3642224253" sldId="281"/>
            <ac:spMk id="3" creationId="{88CE5B53-EA21-47F3-AF33-86CB3245A87B}"/>
          </ac:spMkLst>
        </pc:spChg>
      </pc:sldChg>
      <pc:sldChg chg="addSp delSp modSp add mod ord setBg">
        <pc:chgData name="Kamen Yotov" userId="8533f423792c38ab" providerId="LiveId" clId="{1D08EA8C-7BE7-49B4-A7C8-86579CC86960}" dt="2017-11-29T04:49:28.826" v="312" actId="20577"/>
        <pc:sldMkLst>
          <pc:docMk/>
          <pc:sldMk cId="2281233063" sldId="282"/>
        </pc:sldMkLst>
        <pc:spChg chg="mod ord">
          <ac:chgData name="Kamen Yotov" userId="8533f423792c38ab" providerId="LiveId" clId="{1D08EA8C-7BE7-49B4-A7C8-86579CC86960}" dt="2017-11-29T04:48:56.023" v="301" actId="20577"/>
          <ac:spMkLst>
            <pc:docMk/>
            <pc:sldMk cId="2281233063" sldId="282"/>
            <ac:spMk id="2" creationId="{6FA0438E-40E1-46B4-B411-B6FB2F8AA7A6}"/>
          </ac:spMkLst>
        </pc:spChg>
        <pc:spChg chg="add del mod">
          <ac:chgData name="Kamen Yotov" userId="8533f423792c38ab" providerId="LiveId" clId="{1D08EA8C-7BE7-49B4-A7C8-86579CC86960}" dt="2017-11-29T04:49:28.826" v="312" actId="20577"/>
          <ac:spMkLst>
            <pc:docMk/>
            <pc:sldMk cId="2281233063" sldId="282"/>
            <ac:spMk id="3" creationId="{88CE5B53-EA21-47F3-AF33-86CB3245A87B}"/>
          </ac:spMkLst>
        </pc:spChg>
        <pc:spChg chg="add del">
          <ac:chgData name="Kamen Yotov" userId="8533f423792c38ab" providerId="LiveId" clId="{1D08EA8C-7BE7-49B4-A7C8-86579CC86960}" dt="2017-11-29T04:47:11.692" v="283" actId="26606"/>
          <ac:spMkLst>
            <pc:docMk/>
            <pc:sldMk cId="2281233063" sldId="282"/>
            <ac:spMk id="71" creationId="{10162E77-11AD-44A7-84EC-40C59EEFBD2E}"/>
          </ac:spMkLst>
        </pc:spChg>
        <pc:spChg chg="add del">
          <ac:chgData name="Kamen Yotov" userId="8533f423792c38ab" providerId="LiveId" clId="{1D08EA8C-7BE7-49B4-A7C8-86579CC86960}" dt="2017-11-29T04:47:13.692" v="286" actId="26606"/>
          <ac:spMkLst>
            <pc:docMk/>
            <pc:sldMk cId="2281233063" sldId="282"/>
            <ac:spMk id="72" creationId="{4E4490D0-3672-446A-AC12-B4830333BDDD}"/>
          </ac:spMkLst>
        </pc:spChg>
        <pc:spChg chg="add del">
          <ac:chgData name="Kamen Yotov" userId="8533f423792c38ab" providerId="LiveId" clId="{1D08EA8C-7BE7-49B4-A7C8-86579CC86960}" dt="2017-11-29T04:47:11.692" v="283" actId="26606"/>
          <ac:spMkLst>
            <pc:docMk/>
            <pc:sldMk cId="2281233063" sldId="282"/>
            <ac:spMk id="73" creationId="{FF2DA012-1414-493D-888F-5D99D0BDA322}"/>
          </ac:spMkLst>
        </pc:spChg>
        <pc:spChg chg="add del">
          <ac:chgData name="Kamen Yotov" userId="8533f423792c38ab" providerId="LiveId" clId="{1D08EA8C-7BE7-49B4-A7C8-86579CC86960}" dt="2017-11-29T04:47:13.692" v="286" actId="26606"/>
          <ac:spMkLst>
            <pc:docMk/>
            <pc:sldMk cId="2281233063" sldId="282"/>
            <ac:spMk id="74" creationId="{39CB82C2-DF65-4EC1-8280-F201D50F570B}"/>
          </ac:spMkLst>
        </pc:spChg>
        <pc:spChg chg="add del">
          <ac:chgData name="Kamen Yotov" userId="8533f423792c38ab" providerId="LiveId" clId="{1D08EA8C-7BE7-49B4-A7C8-86579CC86960}" dt="2017-11-29T04:47:11.692" v="283" actId="26606"/>
          <ac:spMkLst>
            <pc:docMk/>
            <pc:sldMk cId="2281233063" sldId="282"/>
            <ac:spMk id="75" creationId="{6329CBCE-21AE-419D-AC1F-8ACF510A6670}"/>
          </ac:spMkLst>
        </pc:spChg>
        <pc:spChg chg="add del">
          <ac:chgData name="Kamen Yotov" userId="8533f423792c38ab" providerId="LiveId" clId="{1D08EA8C-7BE7-49B4-A7C8-86579CC86960}" dt="2017-11-29T04:47:13.692" v="286" actId="26606"/>
          <ac:spMkLst>
            <pc:docMk/>
            <pc:sldMk cId="2281233063" sldId="282"/>
            <ac:spMk id="78" creationId="{FA4CD5CB-D209-4D70-8CA4-629731C59219}"/>
          </ac:spMkLst>
        </pc:spChg>
        <pc:spChg chg="add del">
          <ac:chgData name="Kamen Yotov" userId="8533f423792c38ab" providerId="LiveId" clId="{1D08EA8C-7BE7-49B4-A7C8-86579CC86960}" dt="2017-11-29T04:47:13.692" v="286" actId="26606"/>
          <ac:spMkLst>
            <pc:docMk/>
            <pc:sldMk cId="2281233063" sldId="282"/>
            <ac:spMk id="80" creationId="{593ACC25-C262-417A-8AA9-0641C772BDB6}"/>
          </ac:spMkLst>
        </pc:spChg>
        <pc:spChg chg="add del">
          <ac:chgData name="Kamen Yotov" userId="8533f423792c38ab" providerId="LiveId" clId="{1D08EA8C-7BE7-49B4-A7C8-86579CC86960}" dt="2017-11-29T04:47:13.692" v="286" actId="26606"/>
          <ac:spMkLst>
            <pc:docMk/>
            <pc:sldMk cId="2281233063" sldId="282"/>
            <ac:spMk id="82" creationId="{B4C27B90-DF2B-4D00-BA07-18ED774CD2F1}"/>
          </ac:spMkLst>
        </pc:spChg>
        <pc:spChg chg="add">
          <ac:chgData name="Kamen Yotov" userId="8533f423792c38ab" providerId="LiveId" clId="{1D08EA8C-7BE7-49B4-A7C8-86579CC86960}" dt="2017-11-29T04:47:13.708" v="288" actId="26606"/>
          <ac:spMkLst>
            <pc:docMk/>
            <pc:sldMk cId="2281233063" sldId="282"/>
            <ac:spMk id="16391" creationId="{52ABB703-2B0E-4C3B-B4A2-F3973548E561}"/>
          </ac:spMkLst>
        </pc:spChg>
        <pc:spChg chg="add">
          <ac:chgData name="Kamen Yotov" userId="8533f423792c38ab" providerId="LiveId" clId="{1D08EA8C-7BE7-49B4-A7C8-86579CC86960}" dt="2017-11-29T04:47:13.708" v="288" actId="26606"/>
          <ac:spMkLst>
            <pc:docMk/>
            <pc:sldMk cId="2281233063" sldId="282"/>
            <ac:spMk id="16392" creationId="{82A73093-4B9D-420D-B17E-52293703A1D4}"/>
          </ac:spMkLst>
        </pc:spChg>
        <pc:spChg chg="add">
          <ac:chgData name="Kamen Yotov" userId="8533f423792c38ab" providerId="LiveId" clId="{1D08EA8C-7BE7-49B4-A7C8-86579CC86960}" dt="2017-11-29T04:47:13.708" v="288" actId="26606"/>
          <ac:spMkLst>
            <pc:docMk/>
            <pc:sldMk cId="2281233063" sldId="282"/>
            <ac:spMk id="16393" creationId="{E95DA498-D9A2-4DA9-B9DA-B3776E08CF7E}"/>
          </ac:spMkLst>
        </pc:spChg>
        <pc:picChg chg="add del mod ord">
          <ac:chgData name="Kamen Yotov" userId="8533f423792c38ab" providerId="LiveId" clId="{1D08EA8C-7BE7-49B4-A7C8-86579CC86960}" dt="2017-11-29T04:47:13.708" v="288" actId="26606"/>
          <ac:picMkLst>
            <pc:docMk/>
            <pc:sldMk cId="2281233063" sldId="282"/>
            <ac:picMk id="16386" creationId="{EB6D887E-547B-46C0-AEB9-69B6F1929AF9}"/>
          </ac:picMkLst>
        </pc:picChg>
        <pc:picChg chg="add del">
          <ac:chgData name="Kamen Yotov" userId="8533f423792c38ab" providerId="LiveId" clId="{1D08EA8C-7BE7-49B4-A7C8-86579CC86960}" dt="2017-11-29T04:47:13.692" v="286" actId="26606"/>
          <ac:picMkLst>
            <pc:docMk/>
            <pc:sldMk cId="2281233063" sldId="282"/>
            <ac:picMk id="16389" creationId="{EB6D887E-547B-46C0-AEB9-69B6F1929AF9}"/>
          </ac:picMkLst>
        </pc:picChg>
        <pc:picChg chg="add">
          <ac:chgData name="Kamen Yotov" userId="8533f423792c38ab" providerId="LiveId" clId="{1D08EA8C-7BE7-49B4-A7C8-86579CC86960}" dt="2017-11-29T04:47:13.708" v="288" actId="26606"/>
          <ac:picMkLst>
            <pc:docMk/>
            <pc:sldMk cId="2281233063" sldId="282"/>
            <ac:picMk id="16395" creationId="{EB6D887E-547B-46C0-AEB9-69B6F1929AF9}"/>
          </ac:picMkLst>
        </pc:picChg>
        <pc:cxnChg chg="add del">
          <ac:chgData name="Kamen Yotov" userId="8533f423792c38ab" providerId="LiveId" clId="{1D08EA8C-7BE7-49B4-A7C8-86579CC86960}" dt="2017-11-29T04:47:13.692" v="286" actId="26606"/>
          <ac:cxnSpMkLst>
            <pc:docMk/>
            <pc:sldMk cId="2281233063" sldId="282"/>
            <ac:cxnSpMk id="76" creationId="{7E1D4427-852B-4B37-8E76-0E9F1810BA2A}"/>
          </ac:cxnSpMkLst>
        </pc:cxnChg>
        <pc:cxnChg chg="add del">
          <ac:chgData name="Kamen Yotov" userId="8533f423792c38ab" providerId="LiveId" clId="{1D08EA8C-7BE7-49B4-A7C8-86579CC86960}" dt="2017-11-29T04:47:11.692" v="283" actId="26606"/>
          <ac:cxnSpMkLst>
            <pc:docMk/>
            <pc:sldMk cId="2281233063" sldId="282"/>
            <ac:cxnSpMk id="77" creationId="{5AB158E9-1B40-4CD6-95F0-95CA11DF7B7A}"/>
          </ac:cxnSpMkLst>
        </pc:cxnChg>
        <pc:cxnChg chg="add del">
          <ac:chgData name="Kamen Yotov" userId="8533f423792c38ab" providerId="LiveId" clId="{1D08EA8C-7BE7-49B4-A7C8-86579CC86960}" dt="2017-11-29T04:47:13.692" v="286" actId="26606"/>
          <ac:cxnSpMkLst>
            <pc:docMk/>
            <pc:sldMk cId="2281233063" sldId="282"/>
            <ac:cxnSpMk id="84" creationId="{5C6A2BAE-B461-4B55-8E1F-0722ABDD1393}"/>
          </ac:cxnSpMkLst>
        </pc:cxnChg>
        <pc:cxnChg chg="add">
          <ac:chgData name="Kamen Yotov" userId="8533f423792c38ab" providerId="LiveId" clId="{1D08EA8C-7BE7-49B4-A7C8-86579CC86960}" dt="2017-11-29T04:47:13.708" v="288" actId="26606"/>
          <ac:cxnSpMkLst>
            <pc:docMk/>
            <pc:sldMk cId="2281233063" sldId="282"/>
            <ac:cxnSpMk id="16394" creationId="{9C21570E-E159-49A6-9891-FA397B7A92D3}"/>
          </ac:cxnSpMkLst>
        </pc:cxnChg>
      </pc:sldChg>
      <pc:sldChg chg="modSp add ord">
        <pc:chgData name="Kamen Yotov" userId="8533f423792c38ab" providerId="LiveId" clId="{1D08EA8C-7BE7-49B4-A7C8-86579CC86960}" dt="2017-11-29T04:52:30.176" v="354" actId="20577"/>
        <pc:sldMkLst>
          <pc:docMk/>
          <pc:sldMk cId="2510943782" sldId="283"/>
        </pc:sldMkLst>
        <pc:spChg chg="mod">
          <ac:chgData name="Kamen Yotov" userId="8533f423792c38ab" providerId="LiveId" clId="{1D08EA8C-7BE7-49B4-A7C8-86579CC86960}" dt="2017-11-29T04:51:47.556" v="345" actId="20577"/>
          <ac:spMkLst>
            <pc:docMk/>
            <pc:sldMk cId="2510943782" sldId="283"/>
            <ac:spMk id="2" creationId="{AF941562-393D-4222-A55E-A188C153E7AD}"/>
          </ac:spMkLst>
        </pc:spChg>
        <pc:spChg chg="mod">
          <ac:chgData name="Kamen Yotov" userId="8533f423792c38ab" providerId="LiveId" clId="{1D08EA8C-7BE7-49B4-A7C8-86579CC86960}" dt="2017-11-29T04:52:30.176" v="354" actId="20577"/>
          <ac:spMkLst>
            <pc:docMk/>
            <pc:sldMk cId="2510943782" sldId="283"/>
            <ac:spMk id="3" creationId="{10BF358F-7100-4483-9BC7-065026B0CD3F}"/>
          </ac:spMkLst>
        </pc:spChg>
      </pc:sldChg>
      <pc:sldChg chg="modSp add">
        <pc:chgData name="Kamen Yotov" userId="8533f423792c38ab" providerId="LiveId" clId="{1D08EA8C-7BE7-49B4-A7C8-86579CC86960}" dt="2017-11-29T04:54:18.349" v="424" actId="20577"/>
        <pc:sldMkLst>
          <pc:docMk/>
          <pc:sldMk cId="1996842266" sldId="284"/>
        </pc:sldMkLst>
        <pc:spChg chg="mod">
          <ac:chgData name="Kamen Yotov" userId="8533f423792c38ab" providerId="LiveId" clId="{1D08EA8C-7BE7-49B4-A7C8-86579CC86960}" dt="2017-11-29T04:54:18.349" v="424" actId="20577"/>
          <ac:spMkLst>
            <pc:docMk/>
            <pc:sldMk cId="1996842266" sldId="284"/>
            <ac:spMk id="2" creationId="{8E2F4CF1-8570-47D2-8870-D489268083C8}"/>
          </ac:spMkLst>
        </pc:spChg>
        <pc:spChg chg="mod">
          <ac:chgData name="Kamen Yotov" userId="8533f423792c38ab" providerId="LiveId" clId="{1D08EA8C-7BE7-49B4-A7C8-86579CC86960}" dt="2017-11-29T04:53:22.074" v="368" actId="20577"/>
          <ac:spMkLst>
            <pc:docMk/>
            <pc:sldMk cId="1996842266" sldId="284"/>
            <ac:spMk id="3" creationId="{A18A31FB-2CED-4ACC-BEB6-37B5F9681D61}"/>
          </ac:spMkLst>
        </pc:spChg>
      </pc:sldChg>
      <pc:sldChg chg="modSp add">
        <pc:chgData name="Kamen Yotov" userId="8533f423792c38ab" providerId="LiveId" clId="{1D08EA8C-7BE7-49B4-A7C8-86579CC86960}" dt="2017-11-29T04:56:20.239" v="503" actId="20577"/>
        <pc:sldMkLst>
          <pc:docMk/>
          <pc:sldMk cId="4174043353" sldId="285"/>
        </pc:sldMkLst>
        <pc:spChg chg="mod">
          <ac:chgData name="Kamen Yotov" userId="8533f423792c38ab" providerId="LiveId" clId="{1D08EA8C-7BE7-49B4-A7C8-86579CC86960}" dt="2017-11-29T04:56:11.874" v="500" actId="20577"/>
          <ac:spMkLst>
            <pc:docMk/>
            <pc:sldMk cId="4174043353" sldId="285"/>
            <ac:spMk id="2" creationId="{78328AC7-E3EE-40D5-A407-479EF8E0F5A8}"/>
          </ac:spMkLst>
        </pc:spChg>
        <pc:spChg chg="mod">
          <ac:chgData name="Kamen Yotov" userId="8533f423792c38ab" providerId="LiveId" clId="{1D08EA8C-7BE7-49B4-A7C8-86579CC86960}" dt="2017-11-29T04:56:20.239" v="503" actId="20577"/>
          <ac:spMkLst>
            <pc:docMk/>
            <pc:sldMk cId="4174043353" sldId="285"/>
            <ac:spMk id="3" creationId="{2D7C6128-5340-4B10-922A-1FC536E556A7}"/>
          </ac:spMkLst>
        </pc:spChg>
      </pc:sldChg>
      <pc:sldChg chg="modSp add">
        <pc:chgData name="Kamen Yotov" userId="8533f423792c38ab" providerId="LiveId" clId="{1D08EA8C-7BE7-49B4-A7C8-86579CC86960}" dt="2017-11-29T04:54:23.738" v="426" actId="20577"/>
        <pc:sldMkLst>
          <pc:docMk/>
          <pc:sldMk cId="3471299502" sldId="286"/>
        </pc:sldMkLst>
        <pc:spChg chg="mod">
          <ac:chgData name="Kamen Yotov" userId="8533f423792c38ab" providerId="LiveId" clId="{1D08EA8C-7BE7-49B4-A7C8-86579CC86960}" dt="2017-11-29T04:54:23.738" v="426" actId="20577"/>
          <ac:spMkLst>
            <pc:docMk/>
            <pc:sldMk cId="3471299502" sldId="286"/>
            <ac:spMk id="2" creationId="{FF1350EE-92E1-48BB-A27B-3325E9A01EA4}"/>
          </ac:spMkLst>
        </pc:spChg>
        <pc:spChg chg="mod">
          <ac:chgData name="Kamen Yotov" userId="8533f423792c38ab" providerId="LiveId" clId="{1D08EA8C-7BE7-49B4-A7C8-86579CC86960}" dt="2017-11-29T04:53:56.980" v="421" actId="20577"/>
          <ac:spMkLst>
            <pc:docMk/>
            <pc:sldMk cId="3471299502" sldId="286"/>
            <ac:spMk id="3" creationId="{1F6504AA-4D7B-4A18-A86C-66A2DC2AF43F}"/>
          </ac:spMkLst>
        </pc:spChg>
      </pc:sldChg>
      <pc:sldChg chg="addSp delSp modSp add mod setBg">
        <pc:chgData name="Kamen Yotov" userId="8533f423792c38ab" providerId="LiveId" clId="{1D08EA8C-7BE7-49B4-A7C8-86579CC86960}" dt="2017-11-29T04:56:03.997" v="477" actId="20577"/>
        <pc:sldMkLst>
          <pc:docMk/>
          <pc:sldMk cId="476363702" sldId="287"/>
        </pc:sldMkLst>
        <pc:spChg chg="mod">
          <ac:chgData name="Kamen Yotov" userId="8533f423792c38ab" providerId="LiveId" clId="{1D08EA8C-7BE7-49B4-A7C8-86579CC86960}" dt="2017-11-29T04:56:03.997" v="477" actId="20577"/>
          <ac:spMkLst>
            <pc:docMk/>
            <pc:sldMk cId="476363702" sldId="287"/>
            <ac:spMk id="2" creationId="{49CD629A-6DB1-41E3-B69B-8926635DED22}"/>
          </ac:spMkLst>
        </pc:spChg>
        <pc:spChg chg="add del">
          <ac:chgData name="Kamen Yotov" userId="8533f423792c38ab" providerId="LiveId" clId="{1D08EA8C-7BE7-49B4-A7C8-86579CC86960}" dt="2017-11-29T04:54:58.916" v="467"/>
          <ac:spMkLst>
            <pc:docMk/>
            <pc:sldMk cId="476363702" sldId="287"/>
            <ac:spMk id="3" creationId="{F5D9EAA6-DEE8-4E74-B81A-D1CC98A3050F}"/>
          </ac:spMkLst>
        </pc:spChg>
        <pc:spChg chg="add del">
          <ac:chgData name="Kamen Yotov" userId="8533f423792c38ab" providerId="LiveId" clId="{1D08EA8C-7BE7-49B4-A7C8-86579CC86960}" dt="2017-11-29T04:54:40.065" v="460"/>
          <ac:spMkLst>
            <pc:docMk/>
            <pc:sldMk cId="476363702" sldId="287"/>
            <ac:spMk id="4" creationId="{F0905310-096D-457E-9F9F-8765F8F08461}"/>
          </ac:spMkLst>
        </pc:spChg>
        <pc:spChg chg="add del">
          <ac:chgData name="Kamen Yotov" userId="8533f423792c38ab" providerId="LiveId" clId="{1D08EA8C-7BE7-49B4-A7C8-86579CC86960}" dt="2017-11-29T04:54:42.283" v="462"/>
          <ac:spMkLst>
            <pc:docMk/>
            <pc:sldMk cId="476363702" sldId="287"/>
            <ac:spMk id="5" creationId="{B88AA29B-69BE-4591-8520-07E97D06BB53}"/>
          </ac:spMkLst>
        </pc:spChg>
        <pc:spChg chg="add del">
          <ac:chgData name="Kamen Yotov" userId="8533f423792c38ab" providerId="LiveId" clId="{1D08EA8C-7BE7-49B4-A7C8-86579CC86960}" dt="2017-11-29T04:54:48.901" v="464"/>
          <ac:spMkLst>
            <pc:docMk/>
            <pc:sldMk cId="476363702" sldId="287"/>
            <ac:spMk id="6" creationId="{4F6EA71E-99BA-48D0-BD05-9B13A92FAF07}"/>
          </ac:spMkLst>
        </pc:spChg>
        <pc:spChg chg="add del">
          <ac:chgData name="Kamen Yotov" userId="8533f423792c38ab" providerId="LiveId" clId="{1D08EA8C-7BE7-49B4-A7C8-86579CC86960}" dt="2017-11-29T04:54:54.641" v="466"/>
          <ac:spMkLst>
            <pc:docMk/>
            <pc:sldMk cId="476363702" sldId="287"/>
            <ac:spMk id="7" creationId="{13BE6FFE-94B8-4905-B9CF-73004B57DC3B}"/>
          </ac:spMkLst>
        </pc:spChg>
        <pc:spChg chg="add mod">
          <ac:chgData name="Kamen Yotov" userId="8533f423792c38ab" providerId="LiveId" clId="{1D08EA8C-7BE7-49B4-A7C8-86579CC86960}" dt="2017-11-29T04:55:52.368" v="476" actId="20577"/>
          <ac:spMkLst>
            <pc:docMk/>
            <pc:sldMk cId="476363702" sldId="287"/>
            <ac:spMk id="8" creationId="{B0E8F321-7012-4B05-83E1-383DDBCF49B8}"/>
          </ac:spMkLst>
        </pc:spChg>
        <pc:spChg chg="add">
          <ac:chgData name="Kamen Yotov" userId="8533f423792c38ab" providerId="LiveId" clId="{1D08EA8C-7BE7-49B4-A7C8-86579CC86960}" dt="2017-11-29T04:55:06.139" v="468" actId="26606"/>
          <ac:spMkLst>
            <pc:docMk/>
            <pc:sldMk cId="476363702" sldId="287"/>
            <ac:spMk id="13" creationId="{3741B58E-3B65-4A01-A276-975AB2CF8A08}"/>
          </ac:spMkLst>
        </pc:spChg>
        <pc:spChg chg="add">
          <ac:chgData name="Kamen Yotov" userId="8533f423792c38ab" providerId="LiveId" clId="{1D08EA8C-7BE7-49B4-A7C8-86579CC86960}" dt="2017-11-29T04:55:06.139" v="468" actId="26606"/>
          <ac:spMkLst>
            <pc:docMk/>
            <pc:sldMk cId="476363702" sldId="287"/>
            <ac:spMk id="15" creationId="{7AAC67C3-831B-4AB1-A259-DFB839CAFAFC}"/>
          </ac:spMkLst>
        </pc:spChg>
        <pc:spChg chg="add">
          <ac:chgData name="Kamen Yotov" userId="8533f423792c38ab" providerId="LiveId" clId="{1D08EA8C-7BE7-49B4-A7C8-86579CC86960}" dt="2017-11-29T04:55:06.139" v="468" actId="26606"/>
          <ac:spMkLst>
            <pc:docMk/>
            <pc:sldMk cId="476363702" sldId="287"/>
            <ac:spMk id="17" creationId="{054B3F04-9EAC-45C0-B3CE-0387EEA10A0C}"/>
          </ac:spMkLst>
        </pc:spChg>
      </pc:sldChg>
      <pc:sldChg chg="addSp delSp modSp add mod setBg">
        <pc:chgData name="Kamen Yotov" userId="8533f423792c38ab" providerId="LiveId" clId="{1D08EA8C-7BE7-49B4-A7C8-86579CC86960}" dt="2017-11-29T05:00:47.116" v="523" actId="26606"/>
        <pc:sldMkLst>
          <pc:docMk/>
          <pc:sldMk cId="555236932" sldId="288"/>
        </pc:sldMkLst>
        <pc:spChg chg="mod">
          <ac:chgData name="Kamen Yotov" userId="8533f423792c38ab" providerId="LiveId" clId="{1D08EA8C-7BE7-49B4-A7C8-86579CC86960}" dt="2017-11-29T05:00:47.116" v="523" actId="26606"/>
          <ac:spMkLst>
            <pc:docMk/>
            <pc:sldMk cId="555236932" sldId="288"/>
            <ac:spMk id="2" creationId="{0EE2A20D-BBDA-4CFB-BF89-D01DED0D915B}"/>
          </ac:spMkLst>
        </pc:spChg>
        <pc:spChg chg="del">
          <ac:chgData name="Kamen Yotov" userId="8533f423792c38ab" providerId="LiveId" clId="{1D08EA8C-7BE7-49B4-A7C8-86579CC86960}" dt="2017-11-29T05:00:47.116" v="523" actId="26606"/>
          <ac:spMkLst>
            <pc:docMk/>
            <pc:sldMk cId="555236932" sldId="288"/>
            <ac:spMk id="3" creationId="{EDABB7FC-73BC-4AEC-9A85-7CDB2F553DE6}"/>
          </ac:spMkLst>
        </pc:spChg>
        <pc:spChg chg="add">
          <ac:chgData name="Kamen Yotov" userId="8533f423792c38ab" providerId="LiveId" clId="{1D08EA8C-7BE7-49B4-A7C8-86579CC86960}" dt="2017-11-29T05:00:47.116" v="523" actId="26606"/>
          <ac:spMkLst>
            <pc:docMk/>
            <pc:sldMk cId="555236932" sldId="288"/>
            <ac:spMk id="8" creationId="{52C0B2E1-0268-42EC-ABD3-94F81A05BCBD}"/>
          </ac:spMkLst>
        </pc:spChg>
        <pc:spChg chg="add">
          <ac:chgData name="Kamen Yotov" userId="8533f423792c38ab" providerId="LiveId" clId="{1D08EA8C-7BE7-49B4-A7C8-86579CC86960}" dt="2017-11-29T05:00:47.116" v="523" actId="26606"/>
          <ac:spMkLst>
            <pc:docMk/>
            <pc:sldMk cId="555236932" sldId="288"/>
            <ac:spMk id="10" creationId="{7D2256B4-48EA-40FC-BBC0-AA1EE6E0080C}"/>
          </ac:spMkLst>
        </pc:spChg>
        <pc:spChg chg="add">
          <ac:chgData name="Kamen Yotov" userId="8533f423792c38ab" providerId="LiveId" clId="{1D08EA8C-7BE7-49B4-A7C8-86579CC86960}" dt="2017-11-29T05:00:47.116" v="523" actId="26606"/>
          <ac:spMkLst>
            <pc:docMk/>
            <pc:sldMk cId="555236932" sldId="288"/>
            <ac:spMk id="14" creationId="{FBDCECDC-EEE3-4128-AA5E-82A8C08796E8}"/>
          </ac:spMkLst>
        </pc:spChg>
        <pc:spChg chg="add">
          <ac:chgData name="Kamen Yotov" userId="8533f423792c38ab" providerId="LiveId" clId="{1D08EA8C-7BE7-49B4-A7C8-86579CC86960}" dt="2017-11-29T05:00:47.116" v="523" actId="26606"/>
          <ac:spMkLst>
            <pc:docMk/>
            <pc:sldMk cId="555236932" sldId="288"/>
            <ac:spMk id="16" creationId="{4260EDE0-989C-4E16-AF94-F652294D828E}"/>
          </ac:spMkLst>
        </pc:spChg>
        <pc:spChg chg="add">
          <ac:chgData name="Kamen Yotov" userId="8533f423792c38ab" providerId="LiveId" clId="{1D08EA8C-7BE7-49B4-A7C8-86579CC86960}" dt="2017-11-29T05:00:47.116" v="523" actId="26606"/>
          <ac:spMkLst>
            <pc:docMk/>
            <pc:sldMk cId="555236932" sldId="288"/>
            <ac:spMk id="18" creationId="{1F3985C0-E548-44D2-B30E-F3E42DADE133}"/>
          </ac:spMkLst>
        </pc:spChg>
        <pc:cxnChg chg="add">
          <ac:chgData name="Kamen Yotov" userId="8533f423792c38ab" providerId="LiveId" clId="{1D08EA8C-7BE7-49B4-A7C8-86579CC86960}" dt="2017-11-29T05:00:47.116" v="523" actId="26606"/>
          <ac:cxnSpMkLst>
            <pc:docMk/>
            <pc:sldMk cId="555236932" sldId="288"/>
            <ac:cxnSpMk id="12" creationId="{3D44BCCA-102D-4A9D-B1E4-2450CAF0B05E}"/>
          </ac:cxnSpMkLst>
        </pc:cxnChg>
      </pc:sldChg>
      <pc:sldChg chg="modSp add">
        <pc:chgData name="Kamen Yotov" userId="8533f423792c38ab" providerId="LiveId" clId="{1D08EA8C-7BE7-49B4-A7C8-86579CC86960}" dt="2017-11-29T05:01:15.096" v="542" actId="20577"/>
        <pc:sldMkLst>
          <pc:docMk/>
          <pc:sldMk cId="3395459273" sldId="289"/>
        </pc:sldMkLst>
        <pc:spChg chg="mod">
          <ac:chgData name="Kamen Yotov" userId="8533f423792c38ab" providerId="LiveId" clId="{1D08EA8C-7BE7-49B4-A7C8-86579CC86960}" dt="2017-11-29T05:00:56.161" v="537" actId="20577"/>
          <ac:spMkLst>
            <pc:docMk/>
            <pc:sldMk cId="3395459273" sldId="289"/>
            <ac:spMk id="2" creationId="{8889E7C9-4C25-4FEF-9CD5-937FBD25B544}"/>
          </ac:spMkLst>
        </pc:spChg>
        <pc:spChg chg="mod">
          <ac:chgData name="Kamen Yotov" userId="8533f423792c38ab" providerId="LiveId" clId="{1D08EA8C-7BE7-49B4-A7C8-86579CC86960}" dt="2017-11-29T05:01:15.096" v="542" actId="20577"/>
          <ac:spMkLst>
            <pc:docMk/>
            <pc:sldMk cId="3395459273" sldId="289"/>
            <ac:spMk id="3" creationId="{C7649AD6-BF82-4D2D-B8FA-D1391E7AF034}"/>
          </ac:spMkLst>
        </pc:spChg>
      </pc:sldChg>
      <pc:sldChg chg="modSp add">
        <pc:chgData name="Kamen Yotov" userId="8533f423792c38ab" providerId="LiveId" clId="{1D08EA8C-7BE7-49B4-A7C8-86579CC86960}" dt="2017-11-29T05:01:42.798" v="568" actId="20577"/>
        <pc:sldMkLst>
          <pc:docMk/>
          <pc:sldMk cId="2260889120" sldId="290"/>
        </pc:sldMkLst>
        <pc:spChg chg="mod">
          <ac:chgData name="Kamen Yotov" userId="8533f423792c38ab" providerId="LiveId" clId="{1D08EA8C-7BE7-49B4-A7C8-86579CC86960}" dt="2017-11-29T05:01:29.176" v="565" actId="20577"/>
          <ac:spMkLst>
            <pc:docMk/>
            <pc:sldMk cId="2260889120" sldId="290"/>
            <ac:spMk id="2" creationId="{EB3FFAE6-5635-4657-A398-9CBB2962AD81}"/>
          </ac:spMkLst>
        </pc:spChg>
        <pc:spChg chg="mod">
          <ac:chgData name="Kamen Yotov" userId="8533f423792c38ab" providerId="LiveId" clId="{1D08EA8C-7BE7-49B4-A7C8-86579CC86960}" dt="2017-11-29T05:01:42.798" v="568" actId="20577"/>
          <ac:spMkLst>
            <pc:docMk/>
            <pc:sldMk cId="2260889120" sldId="290"/>
            <ac:spMk id="3" creationId="{E6FDF283-D7D7-4EB1-9F1F-50A2061B9FDC}"/>
          </ac:spMkLst>
        </pc:spChg>
      </pc:sldChg>
      <pc:sldChg chg="modSp add">
        <pc:chgData name="Kamen Yotov" userId="8533f423792c38ab" providerId="LiveId" clId="{1D08EA8C-7BE7-49B4-A7C8-86579CC86960}" dt="2017-11-29T05:03:29.279" v="656" actId="20577"/>
        <pc:sldMkLst>
          <pc:docMk/>
          <pc:sldMk cId="3638256494" sldId="291"/>
        </pc:sldMkLst>
        <pc:spChg chg="mod">
          <ac:chgData name="Kamen Yotov" userId="8533f423792c38ab" providerId="LiveId" clId="{1D08EA8C-7BE7-49B4-A7C8-86579CC86960}" dt="2017-11-29T05:03:01.434" v="643" actId="20577"/>
          <ac:spMkLst>
            <pc:docMk/>
            <pc:sldMk cId="3638256494" sldId="291"/>
            <ac:spMk id="2" creationId="{CE1D5C86-BB50-49CD-958B-3FF622C8FD63}"/>
          </ac:spMkLst>
        </pc:spChg>
        <pc:spChg chg="mod">
          <ac:chgData name="Kamen Yotov" userId="8533f423792c38ab" providerId="LiveId" clId="{1D08EA8C-7BE7-49B4-A7C8-86579CC86960}" dt="2017-11-29T05:03:29.279" v="656" actId="20577"/>
          <ac:spMkLst>
            <pc:docMk/>
            <pc:sldMk cId="3638256494" sldId="291"/>
            <ac:spMk id="3" creationId="{F84A413C-FB58-4B6C-A666-7C48BD4F8735}"/>
          </ac:spMkLst>
        </pc:spChg>
      </pc:sldChg>
      <pc:sldChg chg="modSp add">
        <pc:chgData name="Kamen Yotov" userId="8533f423792c38ab" providerId="LiveId" clId="{1D08EA8C-7BE7-49B4-A7C8-86579CC86960}" dt="2017-11-29T05:03:39.929" v="657"/>
        <pc:sldMkLst>
          <pc:docMk/>
          <pc:sldMk cId="3619960542" sldId="292"/>
        </pc:sldMkLst>
        <pc:spChg chg="mod">
          <ac:chgData name="Kamen Yotov" userId="8533f423792c38ab" providerId="LiveId" clId="{1D08EA8C-7BE7-49B4-A7C8-86579CC86960}" dt="2017-11-29T05:03:08.960" v="647" actId="20577"/>
          <ac:spMkLst>
            <pc:docMk/>
            <pc:sldMk cId="3619960542" sldId="292"/>
            <ac:spMk id="2" creationId="{2752EB1F-70A0-4387-A16D-022C407F5424}"/>
          </ac:spMkLst>
        </pc:spChg>
        <pc:spChg chg="mod">
          <ac:chgData name="Kamen Yotov" userId="8533f423792c38ab" providerId="LiveId" clId="{1D08EA8C-7BE7-49B4-A7C8-86579CC86960}" dt="2017-11-29T05:03:39.929" v="657"/>
          <ac:spMkLst>
            <pc:docMk/>
            <pc:sldMk cId="3619960542" sldId="292"/>
            <ac:spMk id="3" creationId="{2ABE25A3-D142-40A6-A3DF-FFE7431D4539}"/>
          </ac:spMkLst>
        </pc:spChg>
      </pc:sldChg>
      <pc:sldChg chg="modSp add">
        <pc:chgData name="Kamen Yotov" userId="8533f423792c38ab" providerId="LiveId" clId="{1D08EA8C-7BE7-49B4-A7C8-86579CC86960}" dt="2017-11-29T05:04:56.807" v="712" actId="20577"/>
        <pc:sldMkLst>
          <pc:docMk/>
          <pc:sldMk cId="1654653835" sldId="293"/>
        </pc:sldMkLst>
        <pc:spChg chg="mod">
          <ac:chgData name="Kamen Yotov" userId="8533f423792c38ab" providerId="LiveId" clId="{1D08EA8C-7BE7-49B4-A7C8-86579CC86960}" dt="2017-11-29T05:04:34.997" v="706" actId="20577"/>
          <ac:spMkLst>
            <pc:docMk/>
            <pc:sldMk cId="1654653835" sldId="293"/>
            <ac:spMk id="2" creationId="{E6E60CD8-C956-4C19-8CC2-C5D39400D8DF}"/>
          </ac:spMkLst>
        </pc:spChg>
        <pc:spChg chg="mod">
          <ac:chgData name="Kamen Yotov" userId="8533f423792c38ab" providerId="LiveId" clId="{1D08EA8C-7BE7-49B4-A7C8-86579CC86960}" dt="2017-11-29T05:04:56.807" v="712" actId="20577"/>
          <ac:spMkLst>
            <pc:docMk/>
            <pc:sldMk cId="1654653835" sldId="293"/>
            <ac:spMk id="3" creationId="{B263B4D9-B180-4466-94EB-D547A9BBB9B8}"/>
          </ac:spMkLst>
        </pc:spChg>
      </pc:sldChg>
      <pc:sldChg chg="modSp add">
        <pc:chgData name="Kamen Yotov" userId="8533f423792c38ab" providerId="LiveId" clId="{1D08EA8C-7BE7-49B4-A7C8-86579CC86960}" dt="2017-11-29T05:05:59.191" v="742" actId="27636"/>
        <pc:sldMkLst>
          <pc:docMk/>
          <pc:sldMk cId="3295510441" sldId="294"/>
        </pc:sldMkLst>
        <pc:spChg chg="mod">
          <ac:chgData name="Kamen Yotov" userId="8533f423792c38ab" providerId="LiveId" clId="{1D08EA8C-7BE7-49B4-A7C8-86579CC86960}" dt="2017-11-29T05:05:17.461" v="722" actId="20577"/>
          <ac:spMkLst>
            <pc:docMk/>
            <pc:sldMk cId="3295510441" sldId="294"/>
            <ac:spMk id="2" creationId="{08D42C85-A318-426F-820E-6524E96EBFF2}"/>
          </ac:spMkLst>
        </pc:spChg>
        <pc:spChg chg="mod">
          <ac:chgData name="Kamen Yotov" userId="8533f423792c38ab" providerId="LiveId" clId="{1D08EA8C-7BE7-49B4-A7C8-86579CC86960}" dt="2017-11-29T05:05:59.191" v="742" actId="27636"/>
          <ac:spMkLst>
            <pc:docMk/>
            <pc:sldMk cId="3295510441" sldId="294"/>
            <ac:spMk id="3" creationId="{5C074FC1-8A7D-4BF0-9D61-602D5C3F5611}"/>
          </ac:spMkLst>
        </pc:spChg>
      </pc:sldChg>
      <pc:sldChg chg="addSp modSp add mod setBg">
        <pc:chgData name="Kamen Yotov" userId="8533f423792c38ab" providerId="LiveId" clId="{1D08EA8C-7BE7-49B4-A7C8-86579CC86960}" dt="2017-11-29T05:07:23.786" v="788" actId="26606"/>
        <pc:sldMkLst>
          <pc:docMk/>
          <pc:sldMk cId="296160025" sldId="295"/>
        </pc:sldMkLst>
        <pc:spChg chg="mod">
          <ac:chgData name="Kamen Yotov" userId="8533f423792c38ab" providerId="LiveId" clId="{1D08EA8C-7BE7-49B4-A7C8-86579CC86960}" dt="2017-11-29T05:07:23.786" v="788" actId="26606"/>
          <ac:spMkLst>
            <pc:docMk/>
            <pc:sldMk cId="296160025" sldId="295"/>
            <ac:spMk id="2" creationId="{50A7FAEA-48BA-49BF-ADFB-BABFCFD6FBD3}"/>
          </ac:spMkLst>
        </pc:spChg>
        <pc:spChg chg="mod">
          <ac:chgData name="Kamen Yotov" userId="8533f423792c38ab" providerId="LiveId" clId="{1D08EA8C-7BE7-49B4-A7C8-86579CC86960}" dt="2017-11-29T05:07:23.786" v="788" actId="26606"/>
          <ac:spMkLst>
            <pc:docMk/>
            <pc:sldMk cId="296160025" sldId="295"/>
            <ac:spMk id="3" creationId="{C8FD0E6A-1141-46F8-8532-0CBBF5AEC1E7}"/>
          </ac:spMkLst>
        </pc:spChg>
        <pc:spChg chg="add">
          <ac:chgData name="Kamen Yotov" userId="8533f423792c38ab" providerId="LiveId" clId="{1D08EA8C-7BE7-49B4-A7C8-86579CC86960}" dt="2017-11-29T05:07:23.786" v="788" actId="26606"/>
          <ac:spMkLst>
            <pc:docMk/>
            <pc:sldMk cId="296160025" sldId="295"/>
            <ac:spMk id="71" creationId="{52ABB703-2B0E-4C3B-B4A2-F3973548E561}"/>
          </ac:spMkLst>
        </pc:spChg>
        <pc:spChg chg="add">
          <ac:chgData name="Kamen Yotov" userId="8533f423792c38ab" providerId="LiveId" clId="{1D08EA8C-7BE7-49B4-A7C8-86579CC86960}" dt="2017-11-29T05:07:23.786" v="788" actId="26606"/>
          <ac:spMkLst>
            <pc:docMk/>
            <pc:sldMk cId="296160025" sldId="295"/>
            <ac:spMk id="73" creationId="{82A73093-4B9D-420D-B17E-52293703A1D4}"/>
          </ac:spMkLst>
        </pc:spChg>
        <pc:spChg chg="add">
          <ac:chgData name="Kamen Yotov" userId="8533f423792c38ab" providerId="LiveId" clId="{1D08EA8C-7BE7-49B4-A7C8-86579CC86960}" dt="2017-11-29T05:07:23.786" v="788" actId="26606"/>
          <ac:spMkLst>
            <pc:docMk/>
            <pc:sldMk cId="296160025" sldId="295"/>
            <ac:spMk id="75" creationId="{E95DA498-D9A2-4DA9-B9DA-B3776E08CF7E}"/>
          </ac:spMkLst>
        </pc:spChg>
        <pc:picChg chg="add mod ord">
          <ac:chgData name="Kamen Yotov" userId="8533f423792c38ab" providerId="LiveId" clId="{1D08EA8C-7BE7-49B4-A7C8-86579CC86960}" dt="2017-11-29T05:07:23.786" v="788" actId="26606"/>
          <ac:picMkLst>
            <pc:docMk/>
            <pc:sldMk cId="296160025" sldId="295"/>
            <ac:picMk id="18434" creationId="{9E0A6E50-5ADD-4C7A-8C16-324E186EDE84}"/>
          </ac:picMkLst>
        </pc:picChg>
        <pc:cxnChg chg="add">
          <ac:chgData name="Kamen Yotov" userId="8533f423792c38ab" providerId="LiveId" clId="{1D08EA8C-7BE7-49B4-A7C8-86579CC86960}" dt="2017-11-29T05:07:23.786" v="788" actId="26606"/>
          <ac:cxnSpMkLst>
            <pc:docMk/>
            <pc:sldMk cId="296160025" sldId="295"/>
            <ac:cxnSpMk id="77" creationId="{9C21570E-E159-49A6-9891-FA397B7A92D3}"/>
          </ac:cxnSpMkLst>
        </pc:cxnChg>
      </pc:sldChg>
      <pc:sldChg chg="addSp delSp modSp add mod setBg">
        <pc:chgData name="Kamen Yotov" userId="8533f423792c38ab" providerId="LiveId" clId="{1D08EA8C-7BE7-49B4-A7C8-86579CC86960}" dt="2017-11-29T05:08:14.537" v="837" actId="26606"/>
        <pc:sldMkLst>
          <pc:docMk/>
          <pc:sldMk cId="2625749667" sldId="296"/>
        </pc:sldMkLst>
        <pc:spChg chg="mod">
          <ac:chgData name="Kamen Yotov" userId="8533f423792c38ab" providerId="LiveId" clId="{1D08EA8C-7BE7-49B4-A7C8-86579CC86960}" dt="2017-11-29T05:08:14.537" v="837" actId="26606"/>
          <ac:spMkLst>
            <pc:docMk/>
            <pc:sldMk cId="2625749667" sldId="296"/>
            <ac:spMk id="2" creationId="{97F5D240-B7CE-4150-988E-A0BD0EB60BD9}"/>
          </ac:spMkLst>
        </pc:spChg>
        <pc:spChg chg="mod">
          <ac:chgData name="Kamen Yotov" userId="8533f423792c38ab" providerId="LiveId" clId="{1D08EA8C-7BE7-49B4-A7C8-86579CC86960}" dt="2017-11-29T05:08:14.537" v="837" actId="26606"/>
          <ac:spMkLst>
            <pc:docMk/>
            <pc:sldMk cId="2625749667" sldId="296"/>
            <ac:spMk id="3" creationId="{84EEB7E9-F4DF-4590-ABA3-B07A8B14D587}"/>
          </ac:spMkLst>
        </pc:spChg>
        <pc:spChg chg="add del">
          <ac:chgData name="Kamen Yotov" userId="8533f423792c38ab" providerId="LiveId" clId="{1D08EA8C-7BE7-49B4-A7C8-86579CC86960}" dt="2017-11-29T05:08:14.528" v="836" actId="26606"/>
          <ac:spMkLst>
            <pc:docMk/>
            <pc:sldMk cId="2625749667" sldId="296"/>
            <ac:spMk id="71" creationId="{52ABB703-2B0E-4C3B-B4A2-F3973548E561}"/>
          </ac:spMkLst>
        </pc:spChg>
        <pc:spChg chg="add del">
          <ac:chgData name="Kamen Yotov" userId="8533f423792c38ab" providerId="LiveId" clId="{1D08EA8C-7BE7-49B4-A7C8-86579CC86960}" dt="2017-11-29T05:08:14.528" v="836" actId="26606"/>
          <ac:spMkLst>
            <pc:docMk/>
            <pc:sldMk cId="2625749667" sldId="296"/>
            <ac:spMk id="73" creationId="{82A73093-4B9D-420D-B17E-52293703A1D4}"/>
          </ac:spMkLst>
        </pc:spChg>
        <pc:spChg chg="add del">
          <ac:chgData name="Kamen Yotov" userId="8533f423792c38ab" providerId="LiveId" clId="{1D08EA8C-7BE7-49B4-A7C8-86579CC86960}" dt="2017-11-29T05:08:14.528" v="836" actId="26606"/>
          <ac:spMkLst>
            <pc:docMk/>
            <pc:sldMk cId="2625749667" sldId="296"/>
            <ac:spMk id="75" creationId="{E95DA498-D9A2-4DA9-B9DA-B3776E08CF7E}"/>
          </ac:spMkLst>
        </pc:spChg>
        <pc:spChg chg="add">
          <ac:chgData name="Kamen Yotov" userId="8533f423792c38ab" providerId="LiveId" clId="{1D08EA8C-7BE7-49B4-A7C8-86579CC86960}" dt="2017-11-29T05:08:14.537" v="837" actId="26606"/>
          <ac:spMkLst>
            <pc:docMk/>
            <pc:sldMk cId="2625749667" sldId="296"/>
            <ac:spMk id="19460" creationId="{C33BF9DD-8A45-4EEE-B231-0A14D322E5F9}"/>
          </ac:spMkLst>
        </pc:spChg>
        <pc:spChg chg="add">
          <ac:chgData name="Kamen Yotov" userId="8533f423792c38ab" providerId="LiveId" clId="{1D08EA8C-7BE7-49B4-A7C8-86579CC86960}" dt="2017-11-29T05:08:14.537" v="837" actId="26606"/>
          <ac:spMkLst>
            <pc:docMk/>
            <pc:sldMk cId="2625749667" sldId="296"/>
            <ac:spMk id="19461" creationId="{9556C5A8-AD7E-4CE7-87BE-9EA3B5E1786F}"/>
          </ac:spMkLst>
        </pc:spChg>
        <pc:spChg chg="add">
          <ac:chgData name="Kamen Yotov" userId="8533f423792c38ab" providerId="LiveId" clId="{1D08EA8C-7BE7-49B4-A7C8-86579CC86960}" dt="2017-11-29T05:08:14.537" v="837" actId="26606"/>
          <ac:spMkLst>
            <pc:docMk/>
            <pc:sldMk cId="2625749667" sldId="296"/>
            <ac:spMk id="19462" creationId="{D5FBCAC9-BD8B-4F3B-AD74-EF37D4211349}"/>
          </ac:spMkLst>
        </pc:spChg>
        <pc:picChg chg="add mod ord">
          <ac:chgData name="Kamen Yotov" userId="8533f423792c38ab" providerId="LiveId" clId="{1D08EA8C-7BE7-49B4-A7C8-86579CC86960}" dt="2017-11-29T05:08:14.537" v="837" actId="26606"/>
          <ac:picMkLst>
            <pc:docMk/>
            <pc:sldMk cId="2625749667" sldId="296"/>
            <ac:picMk id="19458" creationId="{862D8347-E4FC-4073-BD37-38BD0C42AA3E}"/>
          </ac:picMkLst>
        </pc:picChg>
        <pc:cxnChg chg="add del">
          <ac:chgData name="Kamen Yotov" userId="8533f423792c38ab" providerId="LiveId" clId="{1D08EA8C-7BE7-49B4-A7C8-86579CC86960}" dt="2017-11-29T05:08:14.528" v="836" actId="26606"/>
          <ac:cxnSpMkLst>
            <pc:docMk/>
            <pc:sldMk cId="2625749667" sldId="296"/>
            <ac:cxnSpMk id="77" creationId="{9C21570E-E159-49A6-9891-FA397B7A92D3}"/>
          </ac:cxnSpMkLst>
        </pc:cxnChg>
        <pc:cxnChg chg="add">
          <ac:chgData name="Kamen Yotov" userId="8533f423792c38ab" providerId="LiveId" clId="{1D08EA8C-7BE7-49B4-A7C8-86579CC86960}" dt="2017-11-29T05:08:14.537" v="837" actId="26606"/>
          <ac:cxnSpMkLst>
            <pc:docMk/>
            <pc:sldMk cId="2625749667" sldId="296"/>
            <ac:cxnSpMk id="19463" creationId="{9020DCC9-F851-4562-BB20-1AB3C51BFD08}"/>
          </ac:cxnSpMkLst>
        </pc:cxnChg>
      </pc:sldChg>
      <pc:sldChg chg="addSp delSp modSp add mod setBg">
        <pc:chgData name="Kamen Yotov" userId="8533f423792c38ab" providerId="LiveId" clId="{1D08EA8C-7BE7-49B4-A7C8-86579CC86960}" dt="2017-11-29T05:09:28.640" v="899" actId="6549"/>
        <pc:sldMkLst>
          <pc:docMk/>
          <pc:sldMk cId="3513709231" sldId="297"/>
        </pc:sldMkLst>
        <pc:spChg chg="mod">
          <ac:chgData name="Kamen Yotov" userId="8533f423792c38ab" providerId="LiveId" clId="{1D08EA8C-7BE7-49B4-A7C8-86579CC86960}" dt="2017-11-29T05:09:11.469" v="894" actId="26606"/>
          <ac:spMkLst>
            <pc:docMk/>
            <pc:sldMk cId="3513709231" sldId="297"/>
            <ac:spMk id="2" creationId="{727BFA22-FC8A-4A6C-A6BB-E6B8D30ACF47}"/>
          </ac:spMkLst>
        </pc:spChg>
        <pc:spChg chg="mod">
          <ac:chgData name="Kamen Yotov" userId="8533f423792c38ab" providerId="LiveId" clId="{1D08EA8C-7BE7-49B4-A7C8-86579CC86960}" dt="2017-11-29T05:09:28.640" v="899" actId="6549"/>
          <ac:spMkLst>
            <pc:docMk/>
            <pc:sldMk cId="3513709231" sldId="297"/>
            <ac:spMk id="3" creationId="{91EA97A5-E866-41C3-AD7B-65E24445252B}"/>
          </ac:spMkLst>
        </pc:spChg>
        <pc:spChg chg="add del">
          <ac:chgData name="Kamen Yotov" userId="8533f423792c38ab" providerId="LiveId" clId="{1D08EA8C-7BE7-49B4-A7C8-86579CC86960}" dt="2017-11-29T05:09:11.461" v="893" actId="26606"/>
          <ac:spMkLst>
            <pc:docMk/>
            <pc:sldMk cId="3513709231" sldId="297"/>
            <ac:spMk id="71" creationId="{284B70D5-875B-433D-BDBD-1522A85D6C1D}"/>
          </ac:spMkLst>
        </pc:spChg>
        <pc:spChg chg="add del">
          <ac:chgData name="Kamen Yotov" userId="8533f423792c38ab" providerId="LiveId" clId="{1D08EA8C-7BE7-49B4-A7C8-86579CC86960}" dt="2017-11-29T05:09:11.461" v="893" actId="26606"/>
          <ac:spMkLst>
            <pc:docMk/>
            <pc:sldMk cId="3513709231" sldId="297"/>
            <ac:spMk id="73" creationId="{17FC539C-B783-4B03-9F9E-D13430F3F64F}"/>
          </ac:spMkLst>
        </pc:spChg>
        <pc:spChg chg="add del">
          <ac:chgData name="Kamen Yotov" userId="8533f423792c38ab" providerId="LiveId" clId="{1D08EA8C-7BE7-49B4-A7C8-86579CC86960}" dt="2017-11-29T05:09:11.461" v="893" actId="26606"/>
          <ac:spMkLst>
            <pc:docMk/>
            <pc:sldMk cId="3513709231" sldId="297"/>
            <ac:spMk id="75" creationId="{1E299956-A9E7-4FC1-A0B1-D590CA9730E8}"/>
          </ac:spMkLst>
        </pc:spChg>
        <pc:spChg chg="add">
          <ac:chgData name="Kamen Yotov" userId="8533f423792c38ab" providerId="LiveId" clId="{1D08EA8C-7BE7-49B4-A7C8-86579CC86960}" dt="2017-11-29T05:09:11.469" v="894" actId="26606"/>
          <ac:spMkLst>
            <pc:docMk/>
            <pc:sldMk cId="3513709231" sldId="297"/>
            <ac:spMk id="20484" creationId="{C33BF9DD-8A45-4EEE-B231-0A14D322E5F9}"/>
          </ac:spMkLst>
        </pc:spChg>
        <pc:spChg chg="add">
          <ac:chgData name="Kamen Yotov" userId="8533f423792c38ab" providerId="LiveId" clId="{1D08EA8C-7BE7-49B4-A7C8-86579CC86960}" dt="2017-11-29T05:09:11.469" v="894" actId="26606"/>
          <ac:spMkLst>
            <pc:docMk/>
            <pc:sldMk cId="3513709231" sldId="297"/>
            <ac:spMk id="20485" creationId="{9556C5A8-AD7E-4CE7-87BE-9EA3B5E1786F}"/>
          </ac:spMkLst>
        </pc:spChg>
        <pc:spChg chg="add">
          <ac:chgData name="Kamen Yotov" userId="8533f423792c38ab" providerId="LiveId" clId="{1D08EA8C-7BE7-49B4-A7C8-86579CC86960}" dt="2017-11-29T05:09:11.469" v="894" actId="26606"/>
          <ac:spMkLst>
            <pc:docMk/>
            <pc:sldMk cId="3513709231" sldId="297"/>
            <ac:spMk id="20486" creationId="{D5FBCAC9-BD8B-4F3B-AD74-EF37D4211349}"/>
          </ac:spMkLst>
        </pc:spChg>
        <pc:picChg chg="add mod ord">
          <ac:chgData name="Kamen Yotov" userId="8533f423792c38ab" providerId="LiveId" clId="{1D08EA8C-7BE7-49B4-A7C8-86579CC86960}" dt="2017-11-29T05:09:11.469" v="894" actId="26606"/>
          <ac:picMkLst>
            <pc:docMk/>
            <pc:sldMk cId="3513709231" sldId="297"/>
            <ac:picMk id="20482" creationId="{269DC919-FA50-457D-9B18-F8F08AB384DA}"/>
          </ac:picMkLst>
        </pc:picChg>
        <pc:cxnChg chg="add del">
          <ac:chgData name="Kamen Yotov" userId="8533f423792c38ab" providerId="LiveId" clId="{1D08EA8C-7BE7-49B4-A7C8-86579CC86960}" dt="2017-11-29T05:09:11.461" v="893" actId="26606"/>
          <ac:cxnSpMkLst>
            <pc:docMk/>
            <pc:sldMk cId="3513709231" sldId="297"/>
            <ac:cxnSpMk id="77" creationId="{C947DF4A-614C-4B4C-8B80-E5B9D8E8CFED}"/>
          </ac:cxnSpMkLst>
        </pc:cxnChg>
        <pc:cxnChg chg="add">
          <ac:chgData name="Kamen Yotov" userId="8533f423792c38ab" providerId="LiveId" clId="{1D08EA8C-7BE7-49B4-A7C8-86579CC86960}" dt="2017-11-29T05:09:11.469" v="894" actId="26606"/>
          <ac:cxnSpMkLst>
            <pc:docMk/>
            <pc:sldMk cId="3513709231" sldId="297"/>
            <ac:cxnSpMk id="20487" creationId="{9020DCC9-F851-4562-BB20-1AB3C51BFD08}"/>
          </ac:cxnSpMkLst>
        </pc:cxnChg>
      </pc:sldChg>
      <pc:sldChg chg="modSp add">
        <pc:chgData name="Kamen Yotov" userId="8533f423792c38ab" providerId="LiveId" clId="{1D08EA8C-7BE7-49B4-A7C8-86579CC86960}" dt="2017-11-29T05:10:59.599" v="946" actId="20577"/>
        <pc:sldMkLst>
          <pc:docMk/>
          <pc:sldMk cId="2573042261" sldId="298"/>
        </pc:sldMkLst>
        <pc:spChg chg="mod">
          <ac:chgData name="Kamen Yotov" userId="8533f423792c38ab" providerId="LiveId" clId="{1D08EA8C-7BE7-49B4-A7C8-86579CC86960}" dt="2017-11-29T05:10:31.227" v="941" actId="20577"/>
          <ac:spMkLst>
            <pc:docMk/>
            <pc:sldMk cId="2573042261" sldId="298"/>
            <ac:spMk id="2" creationId="{D2171CDA-9E74-4123-BC8C-02991199118F}"/>
          </ac:spMkLst>
        </pc:spChg>
        <pc:spChg chg="mod">
          <ac:chgData name="Kamen Yotov" userId="8533f423792c38ab" providerId="LiveId" clId="{1D08EA8C-7BE7-49B4-A7C8-86579CC86960}" dt="2017-11-29T05:10:59.599" v="946" actId="20577"/>
          <ac:spMkLst>
            <pc:docMk/>
            <pc:sldMk cId="2573042261" sldId="298"/>
            <ac:spMk id="3" creationId="{AD3E309B-CDD4-411D-81E2-6033AE3FAC4D}"/>
          </ac:spMkLst>
        </pc:spChg>
      </pc:sldChg>
      <pc:sldChg chg="addSp modSp add mod setBg">
        <pc:chgData name="Kamen Yotov" userId="8533f423792c38ab" providerId="LiveId" clId="{1D08EA8C-7BE7-49B4-A7C8-86579CC86960}" dt="2017-11-29T05:13:29.757" v="1030" actId="27636"/>
        <pc:sldMkLst>
          <pc:docMk/>
          <pc:sldMk cId="81308072" sldId="299"/>
        </pc:sldMkLst>
        <pc:spChg chg="mod">
          <ac:chgData name="Kamen Yotov" userId="8533f423792c38ab" providerId="LiveId" clId="{1D08EA8C-7BE7-49B4-A7C8-86579CC86960}" dt="2017-11-29T05:11:27.019" v="997" actId="26606"/>
          <ac:spMkLst>
            <pc:docMk/>
            <pc:sldMk cId="81308072" sldId="299"/>
            <ac:spMk id="2" creationId="{1C6C4977-A291-41A7-9279-6EFB9BB694D5}"/>
          </ac:spMkLst>
        </pc:spChg>
        <pc:spChg chg="mod">
          <ac:chgData name="Kamen Yotov" userId="8533f423792c38ab" providerId="LiveId" clId="{1D08EA8C-7BE7-49B4-A7C8-86579CC86960}" dt="2017-11-29T05:13:29.757" v="1030" actId="27636"/>
          <ac:spMkLst>
            <pc:docMk/>
            <pc:sldMk cId="81308072" sldId="299"/>
            <ac:spMk id="3" creationId="{E6D99001-6FD3-463A-A9FE-BAB7F83CAC98}"/>
          </ac:spMkLst>
        </pc:spChg>
        <pc:spChg chg="add">
          <ac:chgData name="Kamen Yotov" userId="8533f423792c38ab" providerId="LiveId" clId="{1D08EA8C-7BE7-49B4-A7C8-86579CC86960}" dt="2017-11-29T05:11:27.019" v="997" actId="26606"/>
          <ac:spMkLst>
            <pc:docMk/>
            <pc:sldMk cId="81308072" sldId="299"/>
            <ac:spMk id="71" creationId="{C33BF9DD-8A45-4EEE-B231-0A14D322E5F9}"/>
          </ac:spMkLst>
        </pc:spChg>
        <pc:spChg chg="add">
          <ac:chgData name="Kamen Yotov" userId="8533f423792c38ab" providerId="LiveId" clId="{1D08EA8C-7BE7-49B4-A7C8-86579CC86960}" dt="2017-11-29T05:11:27.019" v="997" actId="26606"/>
          <ac:spMkLst>
            <pc:docMk/>
            <pc:sldMk cId="81308072" sldId="299"/>
            <ac:spMk id="73" creationId="{9556C5A8-AD7E-4CE7-87BE-9EA3B5E1786F}"/>
          </ac:spMkLst>
        </pc:spChg>
        <pc:spChg chg="add">
          <ac:chgData name="Kamen Yotov" userId="8533f423792c38ab" providerId="LiveId" clId="{1D08EA8C-7BE7-49B4-A7C8-86579CC86960}" dt="2017-11-29T05:11:27.019" v="997" actId="26606"/>
          <ac:spMkLst>
            <pc:docMk/>
            <pc:sldMk cId="81308072" sldId="299"/>
            <ac:spMk id="75" creationId="{D5FBCAC9-BD8B-4F3B-AD74-EF37D4211349}"/>
          </ac:spMkLst>
        </pc:spChg>
        <pc:picChg chg="add mod ord">
          <ac:chgData name="Kamen Yotov" userId="8533f423792c38ab" providerId="LiveId" clId="{1D08EA8C-7BE7-49B4-A7C8-86579CC86960}" dt="2017-11-29T05:11:27.019" v="997" actId="26606"/>
          <ac:picMkLst>
            <pc:docMk/>
            <pc:sldMk cId="81308072" sldId="299"/>
            <ac:picMk id="21506" creationId="{BED5A54E-44F8-4D65-A9DC-0104977C7E8C}"/>
          </ac:picMkLst>
        </pc:picChg>
        <pc:cxnChg chg="add">
          <ac:chgData name="Kamen Yotov" userId="8533f423792c38ab" providerId="LiveId" clId="{1D08EA8C-7BE7-49B4-A7C8-86579CC86960}" dt="2017-11-29T05:11:27.019" v="997" actId="26606"/>
          <ac:cxnSpMkLst>
            <pc:docMk/>
            <pc:sldMk cId="81308072" sldId="299"/>
            <ac:cxnSpMk id="77" creationId="{9020DCC9-F851-4562-BB20-1AB3C51BFD08}"/>
          </ac:cxnSpMkLst>
        </pc:cxnChg>
      </pc:sldChg>
      <pc:sldChg chg="add del">
        <pc:chgData name="Kamen Yotov" userId="8533f423792c38ab" providerId="LiveId" clId="{1D08EA8C-7BE7-49B4-A7C8-86579CC86960}" dt="2017-11-29T05:14:03.832" v="1032" actId="2696"/>
        <pc:sldMkLst>
          <pc:docMk/>
          <pc:sldMk cId="1172834473" sldId="300"/>
        </pc:sldMkLst>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en.wikipedia.org/wiki/Timeline_of_virtualization_developmen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en.wikipedia.org/wiki/Timeline_of_virtualization_development" TargetMode="Externa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83807-27C8-41DC-AFCB-A9A8873F56AD}" type="doc">
      <dgm:prSet loTypeId="urn:microsoft.com/office/officeart/2005/8/layout/vList2" loCatId="Inbox" qsTypeId="urn:microsoft.com/office/officeart/2005/8/quickstyle/simple2" qsCatId="simple" csTypeId="urn:microsoft.com/office/officeart/2005/8/colors/accent1_1" csCatId="accent1" phldr="1"/>
      <dgm:spPr/>
      <dgm:t>
        <a:bodyPr/>
        <a:lstStyle/>
        <a:p>
          <a:endParaRPr lang="en-US"/>
        </a:p>
      </dgm:t>
    </dgm:pt>
    <dgm:pt modelId="{3DC71B73-17E0-4A52-97A8-A75AC2ED451B}">
      <dgm:prSet/>
      <dgm:spPr/>
      <dgm:t>
        <a:bodyPr/>
        <a:lstStyle/>
        <a:p>
          <a:r>
            <a:rPr lang="en-US"/>
            <a:t>IBM was developing hypervisors in the 1960s. </a:t>
          </a:r>
          <a:br>
            <a:rPr lang="en-US"/>
          </a:br>
          <a:r>
            <a:rPr lang="en-US"/>
            <a:t>SIMMON and CP-40</a:t>
          </a:r>
        </a:p>
      </dgm:t>
    </dgm:pt>
    <dgm:pt modelId="{96CBFF27-C619-451F-9371-8D5EB70A5534}" type="parTrans" cxnId="{EBFB123A-FEE1-4D8B-A49A-82DE90BC81AC}">
      <dgm:prSet/>
      <dgm:spPr/>
      <dgm:t>
        <a:bodyPr/>
        <a:lstStyle/>
        <a:p>
          <a:endParaRPr lang="en-US"/>
        </a:p>
      </dgm:t>
    </dgm:pt>
    <dgm:pt modelId="{F9D526EA-E82C-43F2-929D-C41B97D96DB4}" type="sibTrans" cxnId="{EBFB123A-FEE1-4D8B-A49A-82DE90BC81AC}">
      <dgm:prSet/>
      <dgm:spPr/>
      <dgm:t>
        <a:bodyPr/>
        <a:lstStyle/>
        <a:p>
          <a:endParaRPr lang="en-US"/>
        </a:p>
      </dgm:t>
    </dgm:pt>
    <dgm:pt modelId="{15A9D99C-2F6B-43B6-9BD1-5777143DA76B}">
      <dgm:prSet/>
      <dgm:spPr/>
      <dgm:t>
        <a:bodyPr/>
        <a:lstStyle/>
        <a:p>
          <a:r>
            <a:rPr lang="en-US"/>
            <a:t>The formal requirements for virtualization were laid out in a 1974 paper (Popek and Goldberg).</a:t>
          </a:r>
        </a:p>
      </dgm:t>
    </dgm:pt>
    <dgm:pt modelId="{BC68FA48-3622-4499-A3D9-22D0F9FED1AC}" type="parTrans" cxnId="{3CF262BB-2E80-4A06-BBD6-E01BE0ABF003}">
      <dgm:prSet/>
      <dgm:spPr/>
      <dgm:t>
        <a:bodyPr/>
        <a:lstStyle/>
        <a:p>
          <a:endParaRPr lang="en-US"/>
        </a:p>
      </dgm:t>
    </dgm:pt>
    <dgm:pt modelId="{1C3B3240-CD1B-403D-BDE0-11AAFEB36D2C}" type="sibTrans" cxnId="{3CF262BB-2E80-4A06-BBD6-E01BE0ABF003}">
      <dgm:prSet/>
      <dgm:spPr/>
      <dgm:t>
        <a:bodyPr/>
        <a:lstStyle/>
        <a:p>
          <a:endParaRPr lang="en-US"/>
        </a:p>
      </dgm:t>
    </dgm:pt>
    <dgm:pt modelId="{AD2943EB-9DBB-4328-8440-DEF3ED39D694}">
      <dgm:prSet/>
      <dgm:spPr/>
      <dgm:t>
        <a:bodyPr/>
        <a:lstStyle/>
        <a:p>
          <a:r>
            <a:rPr lang="en-US"/>
            <a:t>In the 1990s, VMware was created, offering type 1 and type 2 hypervisors.</a:t>
          </a:r>
        </a:p>
      </dgm:t>
    </dgm:pt>
    <dgm:pt modelId="{6146844A-FA04-4179-9889-082BFBAF139A}" type="parTrans" cxnId="{DE1E174D-C502-4D85-9783-1CDE74D9CE31}">
      <dgm:prSet/>
      <dgm:spPr/>
      <dgm:t>
        <a:bodyPr/>
        <a:lstStyle/>
        <a:p>
          <a:endParaRPr lang="en-US"/>
        </a:p>
      </dgm:t>
    </dgm:pt>
    <dgm:pt modelId="{310D40AC-C987-4C99-886B-B54A0A2C7569}" type="sibTrans" cxnId="{DE1E174D-C502-4D85-9783-1CDE74D9CE31}">
      <dgm:prSet/>
      <dgm:spPr/>
      <dgm:t>
        <a:bodyPr/>
        <a:lstStyle/>
        <a:p>
          <a:endParaRPr lang="en-US"/>
        </a:p>
      </dgm:t>
    </dgm:pt>
    <dgm:pt modelId="{CC7A76BE-F39F-40D1-9606-497759CDAF2B}">
      <dgm:prSet/>
      <dgm:spPr/>
      <dgm:t>
        <a:bodyPr/>
        <a:lstStyle/>
        <a:p>
          <a:r>
            <a:rPr lang="en-US"/>
            <a:t>Other products: Xen, KVM, VirtualBox, Hyper-V, Parallels.</a:t>
          </a:r>
        </a:p>
      </dgm:t>
    </dgm:pt>
    <dgm:pt modelId="{D0C8D1CC-AFBA-44A8-80EB-2DE48AD04829}" type="parTrans" cxnId="{EAF6779C-0B0D-4A7E-A3F8-525B6F3E8FD7}">
      <dgm:prSet/>
      <dgm:spPr/>
      <dgm:t>
        <a:bodyPr/>
        <a:lstStyle/>
        <a:p>
          <a:endParaRPr lang="en-US"/>
        </a:p>
      </dgm:t>
    </dgm:pt>
    <dgm:pt modelId="{2A16195C-64EB-4A92-A123-55DF7FE93C62}" type="sibTrans" cxnId="{EAF6779C-0B0D-4A7E-A3F8-525B6F3E8FD7}">
      <dgm:prSet/>
      <dgm:spPr/>
      <dgm:t>
        <a:bodyPr/>
        <a:lstStyle/>
        <a:p>
          <a:endParaRPr lang="en-US"/>
        </a:p>
      </dgm:t>
    </dgm:pt>
    <dgm:pt modelId="{08129B5A-AB22-4DEC-9281-26D106F1DEA7}">
      <dgm:prSet/>
      <dgm:spPr/>
      <dgm:t>
        <a:bodyPr/>
        <a:lstStyle/>
        <a:p>
          <a:r>
            <a:rPr lang="en-US" dirty="0">
              <a:hlinkClick xmlns:r="http://schemas.openxmlformats.org/officeDocument/2006/relationships" r:id="rId1"/>
            </a:rPr>
            <a:t>Timeline</a:t>
          </a:r>
          <a:endParaRPr lang="en-US" dirty="0"/>
        </a:p>
      </dgm:t>
    </dgm:pt>
    <dgm:pt modelId="{C4E86737-A1F2-4C71-880E-B5DD0350F79C}" type="parTrans" cxnId="{681A3BB5-4DEA-4A26-BB82-B6706C57AE7D}">
      <dgm:prSet/>
      <dgm:spPr/>
      <dgm:t>
        <a:bodyPr/>
        <a:lstStyle/>
        <a:p>
          <a:endParaRPr lang="en-US"/>
        </a:p>
      </dgm:t>
    </dgm:pt>
    <dgm:pt modelId="{F595BC86-8020-4134-B11C-457DB5087B2D}" type="sibTrans" cxnId="{681A3BB5-4DEA-4A26-BB82-B6706C57AE7D}">
      <dgm:prSet/>
      <dgm:spPr/>
      <dgm:t>
        <a:bodyPr/>
        <a:lstStyle/>
        <a:p>
          <a:endParaRPr lang="en-US"/>
        </a:p>
      </dgm:t>
    </dgm:pt>
    <dgm:pt modelId="{8A395E99-6F86-42CE-9F33-41A8739CF11F}" type="pres">
      <dgm:prSet presAssocID="{F3783807-27C8-41DC-AFCB-A9A8873F56AD}" presName="linear" presStyleCnt="0">
        <dgm:presLayoutVars>
          <dgm:animLvl val="lvl"/>
          <dgm:resizeHandles val="exact"/>
        </dgm:presLayoutVars>
      </dgm:prSet>
      <dgm:spPr/>
      <dgm:t>
        <a:bodyPr/>
        <a:lstStyle/>
        <a:p>
          <a:endParaRPr lang="en-US"/>
        </a:p>
      </dgm:t>
    </dgm:pt>
    <dgm:pt modelId="{A7F4E152-5F95-484F-A54A-D3E87E523374}" type="pres">
      <dgm:prSet presAssocID="{3DC71B73-17E0-4A52-97A8-A75AC2ED451B}" presName="parentText" presStyleLbl="node1" presStyleIdx="0" presStyleCnt="5">
        <dgm:presLayoutVars>
          <dgm:chMax val="0"/>
          <dgm:bulletEnabled val="1"/>
        </dgm:presLayoutVars>
      </dgm:prSet>
      <dgm:spPr/>
      <dgm:t>
        <a:bodyPr/>
        <a:lstStyle/>
        <a:p>
          <a:endParaRPr lang="en-US"/>
        </a:p>
      </dgm:t>
    </dgm:pt>
    <dgm:pt modelId="{B223CC32-99FA-4EF0-B701-2F651126D5C3}" type="pres">
      <dgm:prSet presAssocID="{F9D526EA-E82C-43F2-929D-C41B97D96DB4}" presName="spacer" presStyleCnt="0"/>
      <dgm:spPr/>
    </dgm:pt>
    <dgm:pt modelId="{A86194CF-EE74-45A1-8486-C032A3D00701}" type="pres">
      <dgm:prSet presAssocID="{15A9D99C-2F6B-43B6-9BD1-5777143DA76B}" presName="parentText" presStyleLbl="node1" presStyleIdx="1" presStyleCnt="5">
        <dgm:presLayoutVars>
          <dgm:chMax val="0"/>
          <dgm:bulletEnabled val="1"/>
        </dgm:presLayoutVars>
      </dgm:prSet>
      <dgm:spPr/>
      <dgm:t>
        <a:bodyPr/>
        <a:lstStyle/>
        <a:p>
          <a:endParaRPr lang="en-US"/>
        </a:p>
      </dgm:t>
    </dgm:pt>
    <dgm:pt modelId="{C1EB9137-BD61-4644-8157-0AC0F95F70A4}" type="pres">
      <dgm:prSet presAssocID="{1C3B3240-CD1B-403D-BDE0-11AAFEB36D2C}" presName="spacer" presStyleCnt="0"/>
      <dgm:spPr/>
    </dgm:pt>
    <dgm:pt modelId="{5D451191-ECE2-4D57-AE01-FD7409473D4F}" type="pres">
      <dgm:prSet presAssocID="{AD2943EB-9DBB-4328-8440-DEF3ED39D694}" presName="parentText" presStyleLbl="node1" presStyleIdx="2" presStyleCnt="5">
        <dgm:presLayoutVars>
          <dgm:chMax val="0"/>
          <dgm:bulletEnabled val="1"/>
        </dgm:presLayoutVars>
      </dgm:prSet>
      <dgm:spPr/>
      <dgm:t>
        <a:bodyPr/>
        <a:lstStyle/>
        <a:p>
          <a:endParaRPr lang="en-US"/>
        </a:p>
      </dgm:t>
    </dgm:pt>
    <dgm:pt modelId="{D56704D8-D84E-42FB-8E4A-109494A0EB8E}" type="pres">
      <dgm:prSet presAssocID="{310D40AC-C987-4C99-886B-B54A0A2C7569}" presName="spacer" presStyleCnt="0"/>
      <dgm:spPr/>
    </dgm:pt>
    <dgm:pt modelId="{A7CF8520-3041-455B-9C99-5CC46719AFE3}" type="pres">
      <dgm:prSet presAssocID="{CC7A76BE-F39F-40D1-9606-497759CDAF2B}" presName="parentText" presStyleLbl="node1" presStyleIdx="3" presStyleCnt="5">
        <dgm:presLayoutVars>
          <dgm:chMax val="0"/>
          <dgm:bulletEnabled val="1"/>
        </dgm:presLayoutVars>
      </dgm:prSet>
      <dgm:spPr/>
      <dgm:t>
        <a:bodyPr/>
        <a:lstStyle/>
        <a:p>
          <a:endParaRPr lang="en-US"/>
        </a:p>
      </dgm:t>
    </dgm:pt>
    <dgm:pt modelId="{4D79F6E1-608F-4BDA-BCC4-FCC373A97367}" type="pres">
      <dgm:prSet presAssocID="{2A16195C-64EB-4A92-A123-55DF7FE93C62}" presName="spacer" presStyleCnt="0"/>
      <dgm:spPr/>
    </dgm:pt>
    <dgm:pt modelId="{CF84AE99-AE52-49EF-992C-22AB34CFB1D1}" type="pres">
      <dgm:prSet presAssocID="{08129B5A-AB22-4DEC-9281-26D106F1DEA7}" presName="parentText" presStyleLbl="node1" presStyleIdx="4" presStyleCnt="5">
        <dgm:presLayoutVars>
          <dgm:chMax val="0"/>
          <dgm:bulletEnabled val="1"/>
        </dgm:presLayoutVars>
      </dgm:prSet>
      <dgm:spPr/>
      <dgm:t>
        <a:bodyPr/>
        <a:lstStyle/>
        <a:p>
          <a:endParaRPr lang="en-US"/>
        </a:p>
      </dgm:t>
    </dgm:pt>
  </dgm:ptLst>
  <dgm:cxnLst>
    <dgm:cxn modelId="{24B51AB0-8A21-4B09-A2F6-35410CF3DC30}" type="presOf" srcId="{CC7A76BE-F39F-40D1-9606-497759CDAF2B}" destId="{A7CF8520-3041-455B-9C99-5CC46719AFE3}" srcOrd="0" destOrd="0" presId="urn:microsoft.com/office/officeart/2005/8/layout/vList2"/>
    <dgm:cxn modelId="{EBFB123A-FEE1-4D8B-A49A-82DE90BC81AC}" srcId="{F3783807-27C8-41DC-AFCB-A9A8873F56AD}" destId="{3DC71B73-17E0-4A52-97A8-A75AC2ED451B}" srcOrd="0" destOrd="0" parTransId="{96CBFF27-C619-451F-9371-8D5EB70A5534}" sibTransId="{F9D526EA-E82C-43F2-929D-C41B97D96DB4}"/>
    <dgm:cxn modelId="{D275B474-9BA4-4583-85C7-FFEF0B73874C}" type="presOf" srcId="{3DC71B73-17E0-4A52-97A8-A75AC2ED451B}" destId="{A7F4E152-5F95-484F-A54A-D3E87E523374}" srcOrd="0" destOrd="0" presId="urn:microsoft.com/office/officeart/2005/8/layout/vList2"/>
    <dgm:cxn modelId="{935024F6-EC48-4CE8-8A1C-B57C5589DEA7}" type="presOf" srcId="{08129B5A-AB22-4DEC-9281-26D106F1DEA7}" destId="{CF84AE99-AE52-49EF-992C-22AB34CFB1D1}" srcOrd="0" destOrd="0" presId="urn:microsoft.com/office/officeart/2005/8/layout/vList2"/>
    <dgm:cxn modelId="{3CF262BB-2E80-4A06-BBD6-E01BE0ABF003}" srcId="{F3783807-27C8-41DC-AFCB-A9A8873F56AD}" destId="{15A9D99C-2F6B-43B6-9BD1-5777143DA76B}" srcOrd="1" destOrd="0" parTransId="{BC68FA48-3622-4499-A3D9-22D0F9FED1AC}" sibTransId="{1C3B3240-CD1B-403D-BDE0-11AAFEB36D2C}"/>
    <dgm:cxn modelId="{DE1E174D-C502-4D85-9783-1CDE74D9CE31}" srcId="{F3783807-27C8-41DC-AFCB-A9A8873F56AD}" destId="{AD2943EB-9DBB-4328-8440-DEF3ED39D694}" srcOrd="2" destOrd="0" parTransId="{6146844A-FA04-4179-9889-082BFBAF139A}" sibTransId="{310D40AC-C987-4C99-886B-B54A0A2C7569}"/>
    <dgm:cxn modelId="{394BE4EF-216D-4AC2-92AB-C121B4E1D983}" type="presOf" srcId="{F3783807-27C8-41DC-AFCB-A9A8873F56AD}" destId="{8A395E99-6F86-42CE-9F33-41A8739CF11F}" srcOrd="0" destOrd="0" presId="urn:microsoft.com/office/officeart/2005/8/layout/vList2"/>
    <dgm:cxn modelId="{C2E15440-FD65-4106-B028-076E2D1B15CC}" type="presOf" srcId="{15A9D99C-2F6B-43B6-9BD1-5777143DA76B}" destId="{A86194CF-EE74-45A1-8486-C032A3D00701}" srcOrd="0" destOrd="0" presId="urn:microsoft.com/office/officeart/2005/8/layout/vList2"/>
    <dgm:cxn modelId="{EAF6779C-0B0D-4A7E-A3F8-525B6F3E8FD7}" srcId="{F3783807-27C8-41DC-AFCB-A9A8873F56AD}" destId="{CC7A76BE-F39F-40D1-9606-497759CDAF2B}" srcOrd="3" destOrd="0" parTransId="{D0C8D1CC-AFBA-44A8-80EB-2DE48AD04829}" sibTransId="{2A16195C-64EB-4A92-A123-55DF7FE93C62}"/>
    <dgm:cxn modelId="{681A3BB5-4DEA-4A26-BB82-B6706C57AE7D}" srcId="{F3783807-27C8-41DC-AFCB-A9A8873F56AD}" destId="{08129B5A-AB22-4DEC-9281-26D106F1DEA7}" srcOrd="4" destOrd="0" parTransId="{C4E86737-A1F2-4C71-880E-B5DD0350F79C}" sibTransId="{F595BC86-8020-4134-B11C-457DB5087B2D}"/>
    <dgm:cxn modelId="{D07D4C14-E5AC-457D-A89C-72894D27EB0C}" type="presOf" srcId="{AD2943EB-9DBB-4328-8440-DEF3ED39D694}" destId="{5D451191-ECE2-4D57-AE01-FD7409473D4F}" srcOrd="0" destOrd="0" presId="urn:microsoft.com/office/officeart/2005/8/layout/vList2"/>
    <dgm:cxn modelId="{73D8A02F-8750-40AF-BC23-FEA50C0921FE}" type="presParOf" srcId="{8A395E99-6F86-42CE-9F33-41A8739CF11F}" destId="{A7F4E152-5F95-484F-A54A-D3E87E523374}" srcOrd="0" destOrd="0" presId="urn:microsoft.com/office/officeart/2005/8/layout/vList2"/>
    <dgm:cxn modelId="{C55C41C7-AA3A-4234-A820-E1502CF604AC}" type="presParOf" srcId="{8A395E99-6F86-42CE-9F33-41A8739CF11F}" destId="{B223CC32-99FA-4EF0-B701-2F651126D5C3}" srcOrd="1" destOrd="0" presId="urn:microsoft.com/office/officeart/2005/8/layout/vList2"/>
    <dgm:cxn modelId="{6E30C60B-871C-4B59-995C-044B6919D28E}" type="presParOf" srcId="{8A395E99-6F86-42CE-9F33-41A8739CF11F}" destId="{A86194CF-EE74-45A1-8486-C032A3D00701}" srcOrd="2" destOrd="0" presId="urn:microsoft.com/office/officeart/2005/8/layout/vList2"/>
    <dgm:cxn modelId="{6FEE38A6-6183-4B3E-A1A6-DE5EA9B8B76B}" type="presParOf" srcId="{8A395E99-6F86-42CE-9F33-41A8739CF11F}" destId="{C1EB9137-BD61-4644-8157-0AC0F95F70A4}" srcOrd="3" destOrd="0" presId="urn:microsoft.com/office/officeart/2005/8/layout/vList2"/>
    <dgm:cxn modelId="{35C2EF9F-6275-42A9-85B2-C7A46EAC58AB}" type="presParOf" srcId="{8A395E99-6F86-42CE-9F33-41A8739CF11F}" destId="{5D451191-ECE2-4D57-AE01-FD7409473D4F}" srcOrd="4" destOrd="0" presId="urn:microsoft.com/office/officeart/2005/8/layout/vList2"/>
    <dgm:cxn modelId="{DFECA9AC-C615-4786-8977-CBD82D8C4F1A}" type="presParOf" srcId="{8A395E99-6F86-42CE-9F33-41A8739CF11F}" destId="{D56704D8-D84E-42FB-8E4A-109494A0EB8E}" srcOrd="5" destOrd="0" presId="urn:microsoft.com/office/officeart/2005/8/layout/vList2"/>
    <dgm:cxn modelId="{4782D2CB-B822-4B15-ACA9-ECBFBBE58EC4}" type="presParOf" srcId="{8A395E99-6F86-42CE-9F33-41A8739CF11F}" destId="{A7CF8520-3041-455B-9C99-5CC46719AFE3}" srcOrd="6" destOrd="0" presId="urn:microsoft.com/office/officeart/2005/8/layout/vList2"/>
    <dgm:cxn modelId="{67251AD1-20C5-405D-877A-8086778250F9}" type="presParOf" srcId="{8A395E99-6F86-42CE-9F33-41A8739CF11F}" destId="{4D79F6E1-608F-4BDA-BCC4-FCC373A97367}" srcOrd="7" destOrd="0" presId="urn:microsoft.com/office/officeart/2005/8/layout/vList2"/>
    <dgm:cxn modelId="{54C4A5EA-9952-43FF-9279-679A84370EFB}" type="presParOf" srcId="{8A395E99-6F86-42CE-9F33-41A8739CF11F}" destId="{CF84AE99-AE52-49EF-992C-22AB34CFB1D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4E152-5F95-484F-A54A-D3E87E523374}">
      <dsp:nvSpPr>
        <dsp:cNvPr id="0" name=""/>
        <dsp:cNvSpPr/>
      </dsp:nvSpPr>
      <dsp:spPr>
        <a:xfrm>
          <a:off x="0" y="89495"/>
          <a:ext cx="6797675" cy="1034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IBM was developing hypervisors in the 1960s. </a:t>
          </a:r>
          <a:br>
            <a:rPr lang="en-US" sz="2600" kern="1200"/>
          </a:br>
          <a:r>
            <a:rPr lang="en-US" sz="2600" kern="1200"/>
            <a:t>SIMMON and CP-40</a:t>
          </a:r>
        </a:p>
      </dsp:txBody>
      <dsp:txXfrm>
        <a:off x="50489" y="139984"/>
        <a:ext cx="6696697" cy="933302"/>
      </dsp:txXfrm>
    </dsp:sp>
    <dsp:sp modelId="{A86194CF-EE74-45A1-8486-C032A3D00701}">
      <dsp:nvSpPr>
        <dsp:cNvPr id="0" name=""/>
        <dsp:cNvSpPr/>
      </dsp:nvSpPr>
      <dsp:spPr>
        <a:xfrm>
          <a:off x="0" y="1198655"/>
          <a:ext cx="6797675" cy="1034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The formal requirements for virtualization were laid out in a 1974 paper (Popek and Goldberg).</a:t>
          </a:r>
        </a:p>
      </dsp:txBody>
      <dsp:txXfrm>
        <a:off x="50489" y="1249144"/>
        <a:ext cx="6696697" cy="933302"/>
      </dsp:txXfrm>
    </dsp:sp>
    <dsp:sp modelId="{5D451191-ECE2-4D57-AE01-FD7409473D4F}">
      <dsp:nvSpPr>
        <dsp:cNvPr id="0" name=""/>
        <dsp:cNvSpPr/>
      </dsp:nvSpPr>
      <dsp:spPr>
        <a:xfrm>
          <a:off x="0" y="2307815"/>
          <a:ext cx="6797675" cy="1034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In the 1990s, VMware was created, offering type 1 and type 2 hypervisors.</a:t>
          </a:r>
        </a:p>
      </dsp:txBody>
      <dsp:txXfrm>
        <a:off x="50489" y="2358304"/>
        <a:ext cx="6696697" cy="933302"/>
      </dsp:txXfrm>
    </dsp:sp>
    <dsp:sp modelId="{A7CF8520-3041-455B-9C99-5CC46719AFE3}">
      <dsp:nvSpPr>
        <dsp:cNvPr id="0" name=""/>
        <dsp:cNvSpPr/>
      </dsp:nvSpPr>
      <dsp:spPr>
        <a:xfrm>
          <a:off x="0" y="3416976"/>
          <a:ext cx="6797675" cy="1034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a:t>Other products: Xen, KVM, VirtualBox, Hyper-V, Parallels.</a:t>
          </a:r>
        </a:p>
      </dsp:txBody>
      <dsp:txXfrm>
        <a:off x="50489" y="3467465"/>
        <a:ext cx="6696697" cy="933302"/>
      </dsp:txXfrm>
    </dsp:sp>
    <dsp:sp modelId="{CF84AE99-AE52-49EF-992C-22AB34CFB1D1}">
      <dsp:nvSpPr>
        <dsp:cNvPr id="0" name=""/>
        <dsp:cNvSpPr/>
      </dsp:nvSpPr>
      <dsp:spPr>
        <a:xfrm>
          <a:off x="0" y="4526136"/>
          <a:ext cx="6797675" cy="103428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hlinkClick xmlns:r="http://schemas.openxmlformats.org/officeDocument/2006/relationships" r:id="rId1"/>
            </a:rPr>
            <a:t>Timeline</a:t>
          </a:r>
          <a:endParaRPr lang="en-US" sz="2600" kern="1200" dirty="0"/>
        </a:p>
      </dsp:txBody>
      <dsp:txXfrm>
        <a:off x="50489" y="4576625"/>
        <a:ext cx="6696697" cy="9333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B00459-B323-48EE-89FF-CEEC7B76A1EC}"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FE0D-7332-4DE5-9B47-CA0BE5E038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92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00459-B323-48EE-89FF-CEEC7B76A1EC}"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335960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00459-B323-48EE-89FF-CEEC7B76A1EC}"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127328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00459-B323-48EE-89FF-CEEC7B76A1EC}"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157540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B00459-B323-48EE-89FF-CEEC7B76A1EC}" type="datetimeFigureOut">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FE0D-7332-4DE5-9B47-CA0BE5E038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85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B00459-B323-48EE-89FF-CEEC7B76A1EC}"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351823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00459-B323-48EE-89FF-CEEC7B76A1EC}" type="datetimeFigureOut">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52063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00459-B323-48EE-89FF-CEEC7B76A1EC}" type="datetimeFigureOut">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121231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B00459-B323-48EE-89FF-CEEC7B76A1EC}" type="datetimeFigureOut">
              <a:rPr lang="en-US" smtClean="0"/>
              <a:t>5/1/2018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407854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00459-B323-48EE-89FF-CEEC7B76A1EC}" type="datetimeFigureOut">
              <a:rPr lang="en-US" smtClean="0"/>
              <a:t>5/1/2018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2DFE0D-7332-4DE5-9B47-CA0BE5E03895}" type="slidenum">
              <a:rPr lang="en-US" smtClean="0"/>
              <a:t>‹#›</a:t>
            </a:fld>
            <a:endParaRPr lang="en-US"/>
          </a:p>
        </p:txBody>
      </p:sp>
    </p:spTree>
    <p:extLst>
      <p:ext uri="{BB962C8B-B14F-4D97-AF65-F5344CB8AC3E}">
        <p14:creationId xmlns:p14="http://schemas.microsoft.com/office/powerpoint/2010/main" val="83439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B00459-B323-48EE-89FF-CEEC7B76A1EC}" type="datetimeFigureOut">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DFE0D-7332-4DE5-9B47-CA0BE5E03895}" type="slidenum">
              <a:rPr lang="en-US" smtClean="0"/>
              <a:t>‹#›</a:t>
            </a:fld>
            <a:endParaRPr lang="en-US"/>
          </a:p>
        </p:txBody>
      </p:sp>
    </p:spTree>
    <p:extLst>
      <p:ext uri="{BB962C8B-B14F-4D97-AF65-F5344CB8AC3E}">
        <p14:creationId xmlns:p14="http://schemas.microsoft.com/office/powerpoint/2010/main" val="262689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B00459-B323-48EE-89FF-CEEC7B76A1EC}" type="datetimeFigureOut">
              <a:rPr lang="en-US" smtClean="0"/>
              <a:t>5/1/2018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2DFE0D-7332-4DE5-9B47-CA0BE5E0389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569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callah.github.io/OperatingSystems/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callah.github.io/OperatingSystems/VirtualMemor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EfcG852_W6w" TargetMode="External"/><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youtu.be/zCsYA81b2xI" TargetMode="External"/><Relationship Id="rId2" Type="http://schemas.openxmlformats.org/officeDocument/2006/relationships/hyperlink" Target="https://en.wikipedia.org/wiki/PCI_Expres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Software_as_a_service" TargetMode="External"/><Relationship Id="rId2" Type="http://schemas.openxmlformats.org/officeDocument/2006/relationships/hyperlink" Target="https://en.wikipedia.org/wiki/Amazon_Web_Services#Application_services" TargetMode="External"/><Relationship Id="rId1" Type="http://schemas.openxmlformats.org/officeDocument/2006/relationships/slideLayout" Target="../slideLayouts/slideLayout2.xml"/><Relationship Id="rId4" Type="http://schemas.openxmlformats.org/officeDocument/2006/relationships/hyperlink" Target="https://youtu.be/-oF-lM5PWL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youtu.be/vgI5F5Si51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hyperlink" Target="https://youtu.be/gFKGgoHDRi8"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youtu.be/9f5GFB0m_E4"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youtu.be/_GVZHuHHdn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System_Management_Mode" TargetMode="External"/><Relationship Id="rId2" Type="http://schemas.openxmlformats.org/officeDocument/2006/relationships/hyperlink" Target="https://en.wikipedia.org/wiki/Popek_and_Goldberg_virtualization_requirements" TargetMode="External"/><Relationship Id="rId1" Type="http://schemas.openxmlformats.org/officeDocument/2006/relationships/slideLayout" Target="../slideLayouts/slideLayout2.xml"/><Relationship Id="rId4" Type="http://schemas.openxmlformats.org/officeDocument/2006/relationships/hyperlink" Target="https://en.wikipedia.org/wiki/X86#Operating_mode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Trap_(computing)" TargetMode="External"/><Relationship Id="rId2" Type="http://schemas.openxmlformats.org/officeDocument/2006/relationships/hyperlink" Target="http://www.brokenthorn.com/Resources/OSDev23.html" TargetMode="External"/><Relationship Id="rId1" Type="http://schemas.openxmlformats.org/officeDocument/2006/relationships/slideLayout" Target="../slideLayouts/slideLayout2.xml"/><Relationship Id="rId4" Type="http://schemas.openxmlformats.org/officeDocument/2006/relationships/hyperlink" Target="https://youtu.be/CLR0pq9dy4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youtu.be/lD_y5wTjRq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vfrank.org/2013/09/18/understanding-vmware-ballooning/"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s://youtu.be/Hm7kQHI4YnM" TargetMode="External"/><Relationship Id="rId4" Type="http://schemas.openxmlformats.org/officeDocument/2006/relationships/hyperlink" Target="https://kb.vmware.com/selfservice/microsites/search.do?language=en_US&amp;cmd=displayKC&amp;externalId=102109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xTkvClJZmyA" TargetMode="External"/><Relationship Id="rId2" Type="http://schemas.openxmlformats.org/officeDocument/2006/relationships/hyperlink" Target="https://youtu.be/szhEiTOUt2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0C34-FA5D-425A-AA2D-3D497EE542D8}"/>
              </a:ext>
            </a:extLst>
          </p:cNvPr>
          <p:cNvSpPr>
            <a:spLocks noGrp="1"/>
          </p:cNvSpPr>
          <p:nvPr>
            <p:ph type="ctrTitle"/>
          </p:nvPr>
        </p:nvSpPr>
        <p:spPr/>
        <p:txBody>
          <a:bodyPr/>
          <a:lstStyle/>
          <a:p>
            <a:r>
              <a:rPr lang="en-US" dirty="0"/>
              <a:t>Virtualization</a:t>
            </a:r>
          </a:p>
        </p:txBody>
      </p:sp>
      <p:sp>
        <p:nvSpPr>
          <p:cNvPr id="3" name="Subtitle 2">
            <a:extLst>
              <a:ext uri="{FF2B5EF4-FFF2-40B4-BE49-F238E27FC236}">
                <a16:creationId xmlns:a16="http://schemas.microsoft.com/office/drawing/2014/main" id="{CA13F49B-C0C1-4607-94BC-9BD8A66934C6}"/>
              </a:ext>
            </a:extLst>
          </p:cNvPr>
          <p:cNvSpPr>
            <a:spLocks noGrp="1"/>
          </p:cNvSpPr>
          <p:nvPr>
            <p:ph type="subTitle" idx="1"/>
          </p:nvPr>
        </p:nvSpPr>
        <p:spPr/>
        <p:txBody>
          <a:bodyPr>
            <a:normAutofit fontScale="92500" lnSpcReduction="20000"/>
          </a:bodyPr>
          <a:lstStyle/>
          <a:p>
            <a:r>
              <a:rPr lang="en-US" dirty="0"/>
              <a:t>Prof Yotov</a:t>
            </a:r>
          </a:p>
          <a:p>
            <a:r>
              <a:rPr lang="en-US"/>
              <a:t>CS </a:t>
            </a:r>
            <a:r>
              <a:rPr lang="en-US" smtClean="0"/>
              <a:t>6233</a:t>
            </a:r>
          </a:p>
          <a:p>
            <a:r>
              <a:rPr lang="en-US" sz="1600" smtClean="0"/>
              <a:t>Based </a:t>
            </a:r>
            <a:r>
              <a:rPr lang="en-US" sz="1600" dirty="0"/>
              <a:t>on </a:t>
            </a:r>
            <a:r>
              <a:rPr lang="en-US" sz="1600" dirty="0">
                <a:hlinkClick r:id="rId2"/>
              </a:rPr>
              <a:t>https://gcallah.github.io/OperatingSystems/index.html</a:t>
            </a:r>
            <a:r>
              <a:rPr lang="en-US" sz="1600" dirty="0"/>
              <a:t> By Prof Callahan</a:t>
            </a:r>
          </a:p>
        </p:txBody>
      </p:sp>
    </p:spTree>
    <p:extLst>
      <p:ext uri="{BB962C8B-B14F-4D97-AF65-F5344CB8AC3E}">
        <p14:creationId xmlns:p14="http://schemas.microsoft.com/office/powerpoint/2010/main" val="220506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DE3B93A-6105-4E0D-ABE7-1711117A80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5EFD2BD-6E0E-4450-A3FF-5D1EA322A3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1924D57B-FEC9-4779-B514-732685B87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146" name="Picture 2" descr="https://gcallah.github.io/OperatingSystems/graphics/07-03.png">
            <a:extLst>
              <a:ext uri="{FF2B5EF4-FFF2-40B4-BE49-F238E27FC236}">
                <a16:creationId xmlns:a16="http://schemas.microsoft.com/office/drawing/2014/main" id="{5F7F9405-F0ED-4807-8A86-AF5A0E8328F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485472" y="3994485"/>
            <a:ext cx="5303197" cy="18826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1FC3F9-BEF4-4977-BCFA-81BD8FCC6B96}"/>
              </a:ext>
            </a:extLst>
          </p:cNvPr>
          <p:cNvSpPr>
            <a:spLocks noGrp="1"/>
          </p:cNvSpPr>
          <p:nvPr>
            <p:ph type="title"/>
          </p:nvPr>
        </p:nvSpPr>
        <p:spPr>
          <a:xfrm>
            <a:off x="642256" y="642257"/>
            <a:ext cx="3417677" cy="5226837"/>
          </a:xfrm>
        </p:spPr>
        <p:txBody>
          <a:bodyPr anchor="t">
            <a:normAutofit/>
          </a:bodyPr>
          <a:lstStyle/>
          <a:p>
            <a:r>
              <a:rPr lang="en-US" dirty="0"/>
              <a:t>Techniques for Efficient Virtualization</a:t>
            </a:r>
          </a:p>
        </p:txBody>
      </p:sp>
      <p:sp>
        <p:nvSpPr>
          <p:cNvPr id="3" name="Content Placeholder 2">
            <a:extLst>
              <a:ext uri="{FF2B5EF4-FFF2-40B4-BE49-F238E27FC236}">
                <a16:creationId xmlns:a16="http://schemas.microsoft.com/office/drawing/2014/main" id="{0756ED7D-27B8-42A6-9AB6-0EDB949FBACC}"/>
              </a:ext>
            </a:extLst>
          </p:cNvPr>
          <p:cNvSpPr>
            <a:spLocks noGrp="1"/>
          </p:cNvSpPr>
          <p:nvPr>
            <p:ph idx="1"/>
          </p:nvPr>
        </p:nvSpPr>
        <p:spPr>
          <a:xfrm>
            <a:off x="4713512" y="642258"/>
            <a:ext cx="6847117" cy="3091682"/>
          </a:xfrm>
        </p:spPr>
        <p:txBody>
          <a:bodyPr>
            <a:normAutofit/>
          </a:bodyPr>
          <a:lstStyle/>
          <a:p>
            <a:r>
              <a:rPr lang="en-US" dirty="0"/>
              <a:t>Scenario: a type 1 hypervisor is running a guest OS that thinks it is the kernel, but really is in user mode. The guest runs in </a:t>
            </a:r>
            <a:r>
              <a:rPr lang="en-US" b="1" dirty="0"/>
              <a:t>virtual kernel mode</a:t>
            </a:r>
            <a:r>
              <a:rPr lang="en-US" dirty="0"/>
              <a:t>. Its apps think they are in user mode (and really are). </a:t>
            </a:r>
            <a:br>
              <a:rPr lang="en-US" dirty="0"/>
            </a:br>
            <a:r>
              <a:rPr lang="en-US" dirty="0"/>
              <a:t/>
            </a:r>
            <a:br>
              <a:rPr lang="en-US" dirty="0"/>
            </a:br>
            <a:r>
              <a:rPr lang="en-US" dirty="0"/>
              <a:t>What happens when the guest executes a privileged instruction? Normally, this would cause the program to crash. But with VT, the instruction traps to the hypervisor, and the hypervisor determines if the guest OS (or at least its kernel) called it -- OK! -- or a guest application did -- not OK!</a:t>
            </a:r>
          </a:p>
        </p:txBody>
      </p:sp>
    </p:spTree>
    <p:extLst>
      <p:ext uri="{BB962C8B-B14F-4D97-AF65-F5344CB8AC3E}">
        <p14:creationId xmlns:p14="http://schemas.microsoft.com/office/powerpoint/2010/main" val="166963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DE3B93A-6105-4E0D-ABE7-1711117A80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5EFD2BD-6E0E-4450-A3FF-5D1EA322A3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924D57B-FEC9-4779-B514-732685B87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73" name="Picture 2" descr="https://gcallah.github.io/OperatingSystems/graphics/07-04.jpg">
            <a:extLst>
              <a:ext uri="{FF2B5EF4-FFF2-40B4-BE49-F238E27FC236}">
                <a16:creationId xmlns:a16="http://schemas.microsoft.com/office/drawing/2014/main" id="{EDB0702D-941E-4F84-AB73-1CDBC8C9307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95842" y="3994485"/>
            <a:ext cx="4482457" cy="18826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71FA33-90C5-4786-9700-46891660B30E}"/>
              </a:ext>
            </a:extLst>
          </p:cNvPr>
          <p:cNvSpPr>
            <a:spLocks noGrp="1"/>
          </p:cNvSpPr>
          <p:nvPr>
            <p:ph type="title"/>
          </p:nvPr>
        </p:nvSpPr>
        <p:spPr>
          <a:xfrm>
            <a:off x="642256" y="642257"/>
            <a:ext cx="3417677" cy="5226837"/>
          </a:xfrm>
        </p:spPr>
        <p:txBody>
          <a:bodyPr anchor="t">
            <a:normAutofit/>
          </a:bodyPr>
          <a:lstStyle/>
          <a:p>
            <a:r>
              <a:rPr lang="en-US" dirty="0"/>
              <a:t>Techniques for Efficient Virtualization</a:t>
            </a:r>
            <a:br>
              <a:rPr lang="en-US" dirty="0"/>
            </a:br>
            <a:r>
              <a:rPr lang="en-US" dirty="0"/>
              <a:t/>
            </a:r>
            <a:br>
              <a:rPr lang="en-US" dirty="0"/>
            </a:br>
            <a:r>
              <a:rPr lang="en-US" sz="3600" dirty="0"/>
              <a:t>Virtualizing the </a:t>
            </a:r>
            <a:r>
              <a:rPr lang="en-US" sz="3600" dirty="0" err="1"/>
              <a:t>Unvirtualizable</a:t>
            </a:r>
            <a:r>
              <a:rPr lang="en-US" sz="3600" dirty="0"/>
              <a:t/>
            </a:r>
            <a:br>
              <a:rPr lang="en-US" sz="3600" dirty="0"/>
            </a:br>
            <a:r>
              <a:rPr lang="en-US" sz="3600" dirty="0"/>
              <a:t/>
            </a:r>
            <a:br>
              <a:rPr lang="en-US" sz="3600" dirty="0"/>
            </a:br>
            <a:r>
              <a:rPr lang="en-US" sz="3600" dirty="0"/>
              <a:t>(Type 1)</a:t>
            </a:r>
            <a:endParaRPr lang="en-US" dirty="0"/>
          </a:p>
        </p:txBody>
      </p:sp>
      <p:sp>
        <p:nvSpPr>
          <p:cNvPr id="7175" name="Content Placeholder 7174"/>
          <p:cNvSpPr>
            <a:spLocks noGrp="1"/>
          </p:cNvSpPr>
          <p:nvPr>
            <p:ph idx="1"/>
          </p:nvPr>
        </p:nvSpPr>
        <p:spPr>
          <a:xfrm>
            <a:off x="4713512" y="642258"/>
            <a:ext cx="6847117" cy="3091682"/>
          </a:xfrm>
        </p:spPr>
        <p:txBody>
          <a:bodyPr>
            <a:normAutofit lnSpcReduction="10000"/>
          </a:bodyPr>
          <a:lstStyle/>
          <a:p>
            <a:r>
              <a:rPr lang="en-US" dirty="0"/>
              <a:t>So how was this handled before VT was available? </a:t>
            </a:r>
          </a:p>
          <a:p>
            <a:r>
              <a:rPr lang="en-US" dirty="0"/>
              <a:t>Using techniques like </a:t>
            </a:r>
            <a:r>
              <a:rPr lang="en-US" b="1" dirty="0"/>
              <a:t>binary translation</a:t>
            </a:r>
            <a:r>
              <a:rPr lang="en-US" dirty="0"/>
              <a:t> and </a:t>
            </a:r>
            <a:r>
              <a:rPr lang="en-US" b="1" dirty="0"/>
              <a:t>protection rings</a:t>
            </a:r>
            <a:r>
              <a:rPr lang="en-US" dirty="0"/>
              <a:t>.</a:t>
            </a:r>
          </a:p>
          <a:p>
            <a:r>
              <a:rPr lang="en-US" dirty="0"/>
              <a:t>Sensitive instructions are eliminated by re-writing the guest's kernel code, one </a:t>
            </a:r>
            <a:r>
              <a:rPr lang="en-US" b="1" dirty="0"/>
              <a:t>basic block</a:t>
            </a:r>
            <a:r>
              <a:rPr lang="en-US" dirty="0"/>
              <a:t> at a time. A basic block is a run of consecutive instructions, where the instruction pointer advances a single instruction at a time. Sensitive instructions are replaced with calls to hypervisor procedures. </a:t>
            </a:r>
            <a:br>
              <a:rPr lang="en-US" dirty="0"/>
            </a:br>
            <a:endParaRPr lang="en-US" dirty="0"/>
          </a:p>
          <a:p>
            <a:r>
              <a:rPr lang="en-US" dirty="0"/>
              <a:t>Translated blocks are cached, so that they do not need to be translated again.</a:t>
            </a:r>
          </a:p>
          <a:p>
            <a:pPr marL="0" indent="0">
              <a:buNone/>
            </a:pPr>
            <a:endParaRPr lang="en-US" dirty="0"/>
          </a:p>
        </p:txBody>
      </p:sp>
    </p:spTree>
    <p:extLst>
      <p:ext uri="{BB962C8B-B14F-4D97-AF65-F5344CB8AC3E}">
        <p14:creationId xmlns:p14="http://schemas.microsoft.com/office/powerpoint/2010/main" val="405256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DE3B93A-6105-4E0D-ABE7-1711117A80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5EFD2BD-6E0E-4450-A3FF-5D1EA322A38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924D57B-FEC9-4779-B514-732685B87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171FA33-90C5-4786-9700-46891660B30E}"/>
              </a:ext>
            </a:extLst>
          </p:cNvPr>
          <p:cNvSpPr>
            <a:spLocks noGrp="1"/>
          </p:cNvSpPr>
          <p:nvPr>
            <p:ph type="title"/>
          </p:nvPr>
        </p:nvSpPr>
        <p:spPr>
          <a:xfrm>
            <a:off x="642256" y="642257"/>
            <a:ext cx="3417677" cy="5226837"/>
          </a:xfrm>
        </p:spPr>
        <p:txBody>
          <a:bodyPr anchor="t">
            <a:normAutofit/>
          </a:bodyPr>
          <a:lstStyle/>
          <a:p>
            <a:r>
              <a:rPr lang="en-US" dirty="0"/>
              <a:t>Techniques for Efficient Virtualization</a:t>
            </a:r>
            <a:br>
              <a:rPr lang="en-US" dirty="0"/>
            </a:br>
            <a:r>
              <a:rPr lang="en-US" dirty="0"/>
              <a:t/>
            </a:r>
            <a:br>
              <a:rPr lang="en-US" dirty="0"/>
            </a:br>
            <a:r>
              <a:rPr lang="en-US" sz="3600" dirty="0"/>
              <a:t>Virtualizing the </a:t>
            </a:r>
            <a:r>
              <a:rPr lang="en-US" sz="3600" dirty="0" err="1"/>
              <a:t>Unvirtualizable</a:t>
            </a:r>
            <a:r>
              <a:rPr lang="en-US" sz="3600" dirty="0"/>
              <a:t/>
            </a:r>
            <a:br>
              <a:rPr lang="en-US" sz="3600" dirty="0"/>
            </a:br>
            <a:r>
              <a:rPr lang="en-US" sz="3600" dirty="0"/>
              <a:t/>
            </a:r>
            <a:br>
              <a:rPr lang="en-US" sz="3600" dirty="0"/>
            </a:br>
            <a:r>
              <a:rPr lang="en-US" sz="3600" dirty="0"/>
              <a:t>(Type 2)</a:t>
            </a:r>
            <a:endParaRPr lang="en-US" dirty="0"/>
          </a:p>
        </p:txBody>
      </p:sp>
      <p:sp>
        <p:nvSpPr>
          <p:cNvPr id="7175" name="Content Placeholder 7174"/>
          <p:cNvSpPr>
            <a:spLocks noGrp="1"/>
          </p:cNvSpPr>
          <p:nvPr>
            <p:ph idx="1"/>
          </p:nvPr>
        </p:nvSpPr>
        <p:spPr>
          <a:xfrm>
            <a:off x="4713512" y="642258"/>
            <a:ext cx="6847117" cy="3091682"/>
          </a:xfrm>
        </p:spPr>
        <p:txBody>
          <a:bodyPr>
            <a:normAutofit/>
          </a:bodyPr>
          <a:lstStyle/>
          <a:p>
            <a:r>
              <a:rPr lang="en-US" dirty="0"/>
              <a:t>Type II hypervisors are little bit different, in that they rely upon the host's device drivers. They are like teenagers hosting a party while their parents are away: they can move everything, so long as it is all back in place when the parents return. This restoration is called a </a:t>
            </a:r>
            <a:r>
              <a:rPr lang="en-US" b="1" dirty="0"/>
              <a:t>world switch</a:t>
            </a:r>
            <a:r>
              <a:rPr lang="en-US" dirty="0"/>
              <a:t>.</a:t>
            </a:r>
          </a:p>
          <a:p>
            <a:pPr marL="0" indent="0">
              <a:buNone/>
            </a:pPr>
            <a:endParaRPr lang="en-US" dirty="0"/>
          </a:p>
        </p:txBody>
      </p:sp>
    </p:spTree>
    <p:extLst>
      <p:ext uri="{BB962C8B-B14F-4D97-AF65-F5344CB8AC3E}">
        <p14:creationId xmlns:p14="http://schemas.microsoft.com/office/powerpoint/2010/main" val="1409925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FA33-90C5-4786-9700-46891660B30E}"/>
              </a:ext>
            </a:extLst>
          </p:cNvPr>
          <p:cNvSpPr>
            <a:spLocks noGrp="1"/>
          </p:cNvSpPr>
          <p:nvPr>
            <p:ph type="title"/>
          </p:nvPr>
        </p:nvSpPr>
        <p:spPr/>
        <p:txBody>
          <a:bodyPr>
            <a:normAutofit/>
          </a:bodyPr>
          <a:lstStyle/>
          <a:p>
            <a:r>
              <a:rPr lang="en-US" dirty="0"/>
              <a:t>Techniques for Efficient Virtualization</a:t>
            </a:r>
            <a:br>
              <a:rPr lang="en-US" dirty="0"/>
            </a:br>
            <a:r>
              <a:rPr lang="en-US" sz="3600" dirty="0"/>
              <a:t>(The Cost of Virtualization)</a:t>
            </a:r>
            <a:endParaRPr lang="en-US" dirty="0"/>
          </a:p>
        </p:txBody>
      </p:sp>
      <p:sp>
        <p:nvSpPr>
          <p:cNvPr id="3" name="Content Placeholder 2">
            <a:extLst>
              <a:ext uri="{FF2B5EF4-FFF2-40B4-BE49-F238E27FC236}">
                <a16:creationId xmlns:a16="http://schemas.microsoft.com/office/drawing/2014/main" id="{C378237F-E028-40E7-AD21-73C055642D0F}"/>
              </a:ext>
            </a:extLst>
          </p:cNvPr>
          <p:cNvSpPr>
            <a:spLocks noGrp="1"/>
          </p:cNvSpPr>
          <p:nvPr>
            <p:ph idx="1"/>
          </p:nvPr>
        </p:nvSpPr>
        <p:spPr/>
        <p:txBody>
          <a:bodyPr>
            <a:normAutofit/>
          </a:bodyPr>
          <a:lstStyle/>
          <a:p>
            <a:r>
              <a:rPr lang="en-US" dirty="0"/>
              <a:t>Do CPUs with VT outperform software-based approaches? </a:t>
            </a:r>
          </a:p>
          <a:p>
            <a:r>
              <a:rPr lang="en-US" dirty="0"/>
              <a:t>Not necessarily! VT generates lots of traps, and traps are expensive. </a:t>
            </a:r>
          </a:p>
          <a:p>
            <a:r>
              <a:rPr lang="en-US" dirty="0"/>
              <a:t>Sometimes software beats hardware</a:t>
            </a:r>
          </a:p>
          <a:p>
            <a:pPr lvl="1"/>
            <a:r>
              <a:rPr lang="en-US" dirty="0"/>
              <a:t>so sometimes hypervisors translate anyway, even if there is hardware support.</a:t>
            </a:r>
          </a:p>
          <a:p>
            <a:r>
              <a:rPr lang="en-US" dirty="0"/>
              <a:t>An example where translation is cheaper</a:t>
            </a:r>
          </a:p>
          <a:p>
            <a:pPr lvl="1"/>
            <a:r>
              <a:rPr lang="en-US" dirty="0"/>
              <a:t>Turning off interrupts may be very expensive, if there are deep caches and out-of-order execution. </a:t>
            </a:r>
          </a:p>
          <a:p>
            <a:pPr lvl="1"/>
            <a:r>
              <a:rPr lang="en-US" dirty="0"/>
              <a:t>But a hypervisor need not </a:t>
            </a:r>
            <a:r>
              <a:rPr lang="en-US" i="1" dirty="0"/>
              <a:t>really</a:t>
            </a:r>
            <a:r>
              <a:rPr lang="en-US" dirty="0"/>
              <a:t> turn off interrupts: it only needs to make it look to the guest OS </a:t>
            </a:r>
            <a:r>
              <a:rPr lang="en-US" i="1" dirty="0"/>
              <a:t>as if</a:t>
            </a:r>
            <a:r>
              <a:rPr lang="en-US" dirty="0"/>
              <a:t> they are off. So it can just keep a binary flag per guest OS: much cheaper!</a:t>
            </a:r>
          </a:p>
          <a:p>
            <a:endParaRPr lang="en-US" dirty="0"/>
          </a:p>
        </p:txBody>
      </p:sp>
    </p:spTree>
    <p:extLst>
      <p:ext uri="{BB962C8B-B14F-4D97-AF65-F5344CB8AC3E}">
        <p14:creationId xmlns:p14="http://schemas.microsoft.com/office/powerpoint/2010/main" val="373168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4" name="Straight Connector 143">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197" name="Picture 2" descr="https://gcallah.github.io/OperatingSystems/graphics/07-05.png">
            <a:extLst>
              <a:ext uri="{FF2B5EF4-FFF2-40B4-BE49-F238E27FC236}">
                <a16:creationId xmlns:a16="http://schemas.microsoft.com/office/drawing/2014/main" id="{9F3C31CC-87AF-4DD9-A60A-9C3F98A9F35B}"/>
              </a:ext>
            </a:extLst>
          </p:cNvPr>
          <p:cNvPicPr>
            <a:picLocks noChangeAspect="1" noChangeArrowheads="1"/>
          </p:cNvPicPr>
          <p:nvPr/>
        </p:nvPicPr>
        <p:blipFill rotWithShape="1">
          <a:blip r:embed="rId2" cstate="hqprint">
            <a:extLst>
              <a:ext uri="{28A0092B-C50C-407E-A947-70E740481C1C}">
                <a14:useLocalDpi xmlns:a14="http://schemas.microsoft.com/office/drawing/2010/main" val="0"/>
              </a:ext>
            </a:extLst>
          </a:blip>
          <a:srcRect/>
          <a:stretch/>
        </p:blipFill>
        <p:spPr bwMode="auto">
          <a:xfrm>
            <a:off x="633999" y="1975787"/>
            <a:ext cx="6909801" cy="26429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A729B0-43B2-4754-8F50-50F68476E0AB}"/>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3400"/>
              <a:t>Are Hypervisors Microkernels Done Right?</a:t>
            </a:r>
          </a:p>
        </p:txBody>
      </p:sp>
      <p:sp>
        <p:nvSpPr>
          <p:cNvPr id="8199" name="Content Placeholder 8198"/>
          <p:cNvSpPr>
            <a:spLocks noGrp="1"/>
          </p:cNvSpPr>
          <p:nvPr>
            <p:ph idx="1"/>
          </p:nvPr>
        </p:nvSpPr>
        <p:spPr>
          <a:xfrm>
            <a:off x="7859485" y="2198914"/>
            <a:ext cx="3690257" cy="3670180"/>
          </a:xfrm>
        </p:spPr>
        <p:txBody>
          <a:bodyPr>
            <a:normAutofit/>
          </a:bodyPr>
          <a:lstStyle/>
          <a:p>
            <a:r>
              <a:rPr lang="en-US" dirty="0"/>
              <a:t>With </a:t>
            </a:r>
            <a:r>
              <a:rPr lang="en-US" b="1" dirty="0"/>
              <a:t>paravirtualization</a:t>
            </a:r>
            <a:r>
              <a:rPr lang="en-US" dirty="0"/>
              <a:t>, the hypervisor in effect acts like a microkernel, and the guest OSs are like modules running on top of it.</a:t>
            </a:r>
          </a:p>
          <a:p>
            <a:r>
              <a:rPr lang="en-US" dirty="0"/>
              <a:t>They make </a:t>
            </a:r>
            <a:r>
              <a:rPr lang="en-US" b="1" dirty="0" err="1"/>
              <a:t>hypercalls</a:t>
            </a:r>
            <a:r>
              <a:rPr lang="en-US" dirty="0"/>
              <a:t> into the hypervisor, instead of the hypervisor trying to emulate difficult hardware instructions.</a:t>
            </a:r>
          </a:p>
          <a:p>
            <a:r>
              <a:rPr lang="en-US" dirty="0"/>
              <a:t>Of course, this means the guest OS </a:t>
            </a:r>
            <a:r>
              <a:rPr lang="en-US" i="1" dirty="0"/>
              <a:t>knows</a:t>
            </a:r>
            <a:r>
              <a:rPr lang="en-US" dirty="0"/>
              <a:t> it is a guest and a special version of it must be run.</a:t>
            </a:r>
          </a:p>
          <a:p>
            <a:endParaRPr lang="en-US" dirty="0"/>
          </a:p>
          <a:p>
            <a:endParaRPr lang="en-US" dirty="0"/>
          </a:p>
        </p:txBody>
      </p:sp>
    </p:spTree>
    <p:extLst>
      <p:ext uri="{BB962C8B-B14F-4D97-AF65-F5344CB8AC3E}">
        <p14:creationId xmlns:p14="http://schemas.microsoft.com/office/powerpoint/2010/main" val="320856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75">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77">
            <a:extLst>
              <a:ext uri="{FF2B5EF4-FFF2-40B4-BE49-F238E27FC236}">
                <a16:creationId xmlns:a16="http://schemas.microsoft.com/office/drawing/2014/main" id="{8D0DE514-8876-4D18-A995-61A5C1F813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9DA791C-FFCF-422E-8775-BDA6C0E5E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0DCF8855-3530-4F46-A4CB-3B6686EEE4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269" name="Picture 2" descr="https://gcallah.github.io/OperatingSystems/graphics/07-06.png">
            <a:extLst>
              <a:ext uri="{FF2B5EF4-FFF2-40B4-BE49-F238E27FC236}">
                <a16:creationId xmlns:a16="http://schemas.microsoft.com/office/drawing/2014/main" id="{B379C9AD-FC50-411B-8FD5-C3F772C4FE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907" y="643538"/>
            <a:ext cx="8041286" cy="3618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C55AD7-2146-4F15-BD48-67B3C34DF1B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Issues with Paravirtualization</a:t>
            </a:r>
          </a:p>
        </p:txBody>
      </p:sp>
    </p:spTree>
    <p:extLst>
      <p:ext uri="{BB962C8B-B14F-4D97-AF65-F5344CB8AC3E}">
        <p14:creationId xmlns:p14="http://schemas.microsoft.com/office/powerpoint/2010/main" val="426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7" name="Rectangle 73">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298" name="Rectangle 75">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99" name="Rectangle 77">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300" name="Picture 2" descr="https://upload.wikimedia.org/wikipedia/commons/thumb/3/32/Virtual_address_space_and_physical_address_space_relationship.svg/440px-Virtual_address_space_and_physical_address_space_relationship.svg.png">
            <a:extLst>
              <a:ext uri="{FF2B5EF4-FFF2-40B4-BE49-F238E27FC236}">
                <a16:creationId xmlns:a16="http://schemas.microsoft.com/office/drawing/2014/main" id="{C20E2254-1B16-47C6-9555-48557A8F42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041" y="640080"/>
            <a:ext cx="5466034" cy="55778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C68DB9-0250-4722-9C88-4D35C3C3E3A1}"/>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Memory Virtualization</a:t>
            </a:r>
          </a:p>
        </p:txBody>
      </p:sp>
      <p:sp>
        <p:nvSpPr>
          <p:cNvPr id="12301" name="Content Placeholder 12294"/>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Tree>
    <p:extLst>
      <p:ext uri="{BB962C8B-B14F-4D97-AF65-F5344CB8AC3E}">
        <p14:creationId xmlns:p14="http://schemas.microsoft.com/office/powerpoint/2010/main" val="345194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0163-04BA-42BA-9635-4EE3119B963D}"/>
              </a:ext>
            </a:extLst>
          </p:cNvPr>
          <p:cNvSpPr>
            <a:spLocks noGrp="1"/>
          </p:cNvSpPr>
          <p:nvPr>
            <p:ph type="title"/>
          </p:nvPr>
        </p:nvSpPr>
        <p:spPr/>
        <p:txBody>
          <a:bodyPr/>
          <a:lstStyle/>
          <a:p>
            <a:r>
              <a:rPr lang="en-US" dirty="0"/>
              <a:t>Memory Virtualization</a:t>
            </a:r>
            <a:br>
              <a:rPr lang="en-US" dirty="0"/>
            </a:br>
            <a:r>
              <a:rPr lang="en-US" dirty="0"/>
              <a:t>Shadow Page Tables</a:t>
            </a:r>
          </a:p>
        </p:txBody>
      </p:sp>
      <p:sp>
        <p:nvSpPr>
          <p:cNvPr id="3" name="Content Placeholder 2">
            <a:extLst>
              <a:ext uri="{FF2B5EF4-FFF2-40B4-BE49-F238E27FC236}">
                <a16:creationId xmlns:a16="http://schemas.microsoft.com/office/drawing/2014/main" id="{A6BF8A49-8C63-4FDD-9A6B-7120E250A725}"/>
              </a:ext>
            </a:extLst>
          </p:cNvPr>
          <p:cNvSpPr>
            <a:spLocks noGrp="1"/>
          </p:cNvSpPr>
          <p:nvPr>
            <p:ph idx="1"/>
          </p:nvPr>
        </p:nvSpPr>
        <p:spPr/>
        <p:txBody>
          <a:bodyPr/>
          <a:lstStyle/>
          <a:p>
            <a:r>
              <a:rPr lang="en-US" dirty="0"/>
              <a:t>The problem is that each guest OS thinks it is "president of the university," and can map virtual pages to real pages as it wishes to.</a:t>
            </a:r>
          </a:p>
          <a:p>
            <a:r>
              <a:rPr lang="en-US" dirty="0"/>
              <a:t>But it isn't president: the hypervisor is. And some other guest OS may be using those physical pages already.</a:t>
            </a:r>
          </a:p>
          <a:p>
            <a:r>
              <a:rPr lang="en-US" b="1" dirty="0"/>
              <a:t>Solution:</a:t>
            </a:r>
            <a:r>
              <a:rPr lang="en-US" dirty="0"/>
              <a:t> a </a:t>
            </a:r>
            <a:r>
              <a:rPr lang="en-US" b="1" dirty="0"/>
              <a:t>shadow page table</a:t>
            </a:r>
            <a:r>
              <a:rPr lang="en-US" dirty="0"/>
              <a:t>.</a:t>
            </a:r>
          </a:p>
          <a:p>
            <a:r>
              <a:rPr lang="en-US" dirty="0"/>
              <a:t>The hypervisor traps on the sensitive instruction that loads a hardware register to point to the page tables. (On a type 1 hypervisor with VT.) It maps the guest OS virtual pages to their </a:t>
            </a:r>
            <a:r>
              <a:rPr lang="en-US" i="1" dirty="0"/>
              <a:t>real</a:t>
            </a:r>
            <a:r>
              <a:rPr lang="en-US" dirty="0"/>
              <a:t> hardware addresses.</a:t>
            </a:r>
          </a:p>
          <a:p>
            <a:r>
              <a:rPr lang="en-US" dirty="0"/>
              <a:t>But the hypervisor will need to update the shadow page table every time the guest OS page tables update. How? The guest OS just writes to memory to update these: no sensitive instruction is used.</a:t>
            </a:r>
          </a:p>
          <a:p>
            <a:endParaRPr lang="en-US" dirty="0"/>
          </a:p>
        </p:txBody>
      </p:sp>
    </p:spTree>
    <p:extLst>
      <p:ext uri="{BB962C8B-B14F-4D97-AF65-F5344CB8AC3E}">
        <p14:creationId xmlns:p14="http://schemas.microsoft.com/office/powerpoint/2010/main" val="391649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0163-04BA-42BA-9635-4EE3119B963D}"/>
              </a:ext>
            </a:extLst>
          </p:cNvPr>
          <p:cNvSpPr>
            <a:spLocks noGrp="1"/>
          </p:cNvSpPr>
          <p:nvPr>
            <p:ph type="title"/>
          </p:nvPr>
        </p:nvSpPr>
        <p:spPr/>
        <p:txBody>
          <a:bodyPr/>
          <a:lstStyle/>
          <a:p>
            <a:r>
              <a:rPr lang="en-US" dirty="0"/>
              <a:t>Memory Virtualization</a:t>
            </a:r>
            <a:br>
              <a:rPr lang="en-US" dirty="0"/>
            </a:br>
            <a:r>
              <a:rPr lang="en-US" dirty="0"/>
              <a:t>Page Faults</a:t>
            </a:r>
          </a:p>
        </p:txBody>
      </p:sp>
      <p:sp>
        <p:nvSpPr>
          <p:cNvPr id="3" name="Content Placeholder 2">
            <a:extLst>
              <a:ext uri="{FF2B5EF4-FFF2-40B4-BE49-F238E27FC236}">
                <a16:creationId xmlns:a16="http://schemas.microsoft.com/office/drawing/2014/main" id="{A6BF8A49-8C63-4FDD-9A6B-7120E250A725}"/>
              </a:ext>
            </a:extLst>
          </p:cNvPr>
          <p:cNvSpPr>
            <a:spLocks noGrp="1"/>
          </p:cNvSpPr>
          <p:nvPr>
            <p:ph idx="1"/>
          </p:nvPr>
        </p:nvSpPr>
        <p:spPr/>
        <p:txBody>
          <a:bodyPr>
            <a:normAutofit fontScale="92500" lnSpcReduction="20000"/>
          </a:bodyPr>
          <a:lstStyle/>
          <a:p>
            <a:r>
              <a:rPr lang="en-US" dirty="0"/>
              <a:t>Two possible ways to handle this: </a:t>
            </a:r>
            <a:br>
              <a:rPr lang="en-US" dirty="0"/>
            </a:br>
            <a:r>
              <a:rPr lang="en-US" dirty="0"/>
              <a:t>1) Make the guest OS page tables read-only, so any attempt to access them creates a page fault. </a:t>
            </a:r>
            <a:br>
              <a:rPr lang="en-US" dirty="0"/>
            </a:br>
            <a:r>
              <a:rPr lang="en-US" dirty="0"/>
              <a:t>2) Let the guest OS modify its page tables at will: then attempts to access those pages will create page faults.</a:t>
            </a:r>
          </a:p>
          <a:p>
            <a:r>
              <a:rPr lang="en-US" dirty="0"/>
              <a:t>Both methods will create lots of... page faults! </a:t>
            </a:r>
            <a:br>
              <a:rPr lang="en-US" dirty="0"/>
            </a:br>
            <a:r>
              <a:rPr lang="en-US" dirty="0"/>
              <a:t>And page faults are expensive.</a:t>
            </a:r>
          </a:p>
          <a:p>
            <a:r>
              <a:rPr lang="en-US" dirty="0"/>
              <a:t>We distinguish two types of page faults: </a:t>
            </a:r>
            <a:br>
              <a:rPr lang="en-US" dirty="0"/>
            </a:br>
            <a:r>
              <a:rPr lang="en-US" dirty="0"/>
              <a:t>1) </a:t>
            </a:r>
            <a:r>
              <a:rPr lang="en-US" b="1" dirty="0"/>
              <a:t>guest-induced page faults</a:t>
            </a:r>
            <a:r>
              <a:rPr lang="en-US" dirty="0"/>
              <a:t>, which involve pages actually swapped out of RAM; and </a:t>
            </a:r>
            <a:br>
              <a:rPr lang="en-US" dirty="0"/>
            </a:br>
            <a:r>
              <a:rPr lang="en-US" dirty="0"/>
              <a:t>2) </a:t>
            </a:r>
            <a:r>
              <a:rPr lang="en-US" b="1" dirty="0"/>
              <a:t>hypervisor-induced page faults</a:t>
            </a:r>
            <a:r>
              <a:rPr lang="en-US" dirty="0"/>
              <a:t>, which occur in order to keep the shadow page table up to date.</a:t>
            </a:r>
          </a:p>
          <a:p>
            <a:r>
              <a:rPr lang="en-US" dirty="0"/>
              <a:t>Page faults are extra expensive in virtualized environments, because they lead to </a:t>
            </a:r>
            <a:r>
              <a:rPr lang="en-US" b="1" dirty="0"/>
              <a:t>VM exits</a:t>
            </a:r>
            <a:r>
              <a:rPr lang="en-US" dirty="0"/>
              <a:t>.</a:t>
            </a:r>
          </a:p>
          <a:p>
            <a:r>
              <a:rPr lang="en-US" dirty="0"/>
              <a:t>In a VM exit, the hypervisor regains control. This involves saving and restoring lots of state, and may tens of thousands of cycles.</a:t>
            </a:r>
          </a:p>
          <a:p>
            <a:r>
              <a:rPr lang="en-US" dirty="0"/>
              <a:t>With paravirtualization, the situation is different. The guest OS knows it is virtualized, and knows to notify the hypervisor when its page tables have been updated.</a:t>
            </a:r>
          </a:p>
          <a:p>
            <a:endParaRPr lang="en-US" dirty="0"/>
          </a:p>
        </p:txBody>
      </p:sp>
    </p:spTree>
    <p:extLst>
      <p:ext uri="{BB962C8B-B14F-4D97-AF65-F5344CB8AC3E}">
        <p14:creationId xmlns:p14="http://schemas.microsoft.com/office/powerpoint/2010/main" val="57422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0163-04BA-42BA-9635-4EE3119B963D}"/>
              </a:ext>
            </a:extLst>
          </p:cNvPr>
          <p:cNvSpPr>
            <a:spLocks noGrp="1"/>
          </p:cNvSpPr>
          <p:nvPr>
            <p:ph type="title"/>
          </p:nvPr>
        </p:nvSpPr>
        <p:spPr/>
        <p:txBody>
          <a:bodyPr/>
          <a:lstStyle/>
          <a:p>
            <a:r>
              <a:rPr lang="en-US" dirty="0"/>
              <a:t>Memory Virtualization</a:t>
            </a:r>
            <a:br>
              <a:rPr lang="en-US" dirty="0"/>
            </a:br>
            <a:r>
              <a:rPr lang="en-US" dirty="0"/>
              <a:t>HW Support for Nested Page Tables</a:t>
            </a:r>
          </a:p>
        </p:txBody>
      </p:sp>
      <p:sp>
        <p:nvSpPr>
          <p:cNvPr id="3" name="Content Placeholder 2">
            <a:extLst>
              <a:ext uri="{FF2B5EF4-FFF2-40B4-BE49-F238E27FC236}">
                <a16:creationId xmlns:a16="http://schemas.microsoft.com/office/drawing/2014/main" id="{A6BF8A49-8C63-4FDD-9A6B-7120E250A725}"/>
              </a:ext>
            </a:extLst>
          </p:cNvPr>
          <p:cNvSpPr>
            <a:spLocks noGrp="1"/>
          </p:cNvSpPr>
          <p:nvPr>
            <p:ph idx="1"/>
          </p:nvPr>
        </p:nvSpPr>
        <p:spPr/>
        <p:txBody>
          <a:bodyPr/>
          <a:lstStyle/>
          <a:p>
            <a:r>
              <a:rPr lang="en-US" dirty="0"/>
              <a:t>There is now hardware support for </a:t>
            </a:r>
            <a:r>
              <a:rPr lang="en-US" b="1" dirty="0"/>
              <a:t>nested page tables</a:t>
            </a:r>
            <a:r>
              <a:rPr lang="en-US" dirty="0"/>
              <a:t> (AMD) or </a:t>
            </a:r>
            <a:r>
              <a:rPr lang="en-US" b="1" dirty="0"/>
              <a:t>Extended Page Tables</a:t>
            </a:r>
            <a:r>
              <a:rPr lang="en-US" dirty="0"/>
              <a:t> (Intel).</a:t>
            </a:r>
          </a:p>
          <a:p>
            <a:r>
              <a:rPr lang="en-US" dirty="0"/>
              <a:t>With </a:t>
            </a:r>
            <a:r>
              <a:rPr lang="en-US" dirty="0">
                <a:hlinkClick r:id="rId2"/>
              </a:rPr>
              <a:t>virtual memory</a:t>
            </a:r>
            <a:r>
              <a:rPr lang="en-US" dirty="0"/>
              <a:t>, the OS is already mapping between virtual pages and physical pages. Nested page tables simply extend that scheme so that we can have several layers of mapping.</a:t>
            </a:r>
          </a:p>
          <a:p>
            <a:r>
              <a:rPr lang="en-US" dirty="0"/>
              <a:t>We now have </a:t>
            </a:r>
            <a:r>
              <a:rPr lang="en-US" b="1" dirty="0"/>
              <a:t>guest virtual addresses</a:t>
            </a:r>
            <a:r>
              <a:rPr lang="en-US" dirty="0"/>
              <a:t>, </a:t>
            </a:r>
            <a:r>
              <a:rPr lang="en-US" b="1" dirty="0"/>
              <a:t>guest physical addresses</a:t>
            </a:r>
            <a:r>
              <a:rPr lang="en-US" dirty="0"/>
              <a:t>, and </a:t>
            </a:r>
            <a:r>
              <a:rPr lang="en-US" b="1" dirty="0"/>
              <a:t>host physical addresses</a:t>
            </a:r>
            <a:r>
              <a:rPr lang="en-US" dirty="0"/>
              <a:t>.</a:t>
            </a:r>
          </a:p>
          <a:p>
            <a:r>
              <a:rPr lang="en-US" dirty="0"/>
              <a:t>No need to maintain shadow page tables.</a:t>
            </a:r>
          </a:p>
          <a:p>
            <a:r>
              <a:rPr lang="en-US" dirty="0"/>
              <a:t>No need for VM exits.</a:t>
            </a:r>
          </a:p>
          <a:p>
            <a:r>
              <a:rPr lang="en-US" dirty="0"/>
              <a:t>Switching virtual machines changes the mapping the same way an OS does when switching processes.</a:t>
            </a:r>
          </a:p>
        </p:txBody>
      </p:sp>
    </p:spTree>
    <p:extLst>
      <p:ext uri="{BB962C8B-B14F-4D97-AF65-F5344CB8AC3E}">
        <p14:creationId xmlns:p14="http://schemas.microsoft.com/office/powerpoint/2010/main" val="405924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9" name="Rectangle 72">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0" name="Straight Connector 74">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1" name="Rectangle 76">
            <a:extLst>
              <a:ext uri="{FF2B5EF4-FFF2-40B4-BE49-F238E27FC236}">
                <a16:creationId xmlns:a16="http://schemas.microsoft.com/office/drawing/2014/main" id="{8D0DE514-8876-4D18-A995-61A5C1F813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78">
            <a:extLst>
              <a:ext uri="{FF2B5EF4-FFF2-40B4-BE49-F238E27FC236}">
                <a16:creationId xmlns:a16="http://schemas.microsoft.com/office/drawing/2014/main" id="{09DA791C-FFCF-422E-8775-BDA6C0E5E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80">
            <a:extLst>
              <a:ext uri="{FF2B5EF4-FFF2-40B4-BE49-F238E27FC236}">
                <a16:creationId xmlns:a16="http://schemas.microsoft.com/office/drawing/2014/main" id="{0DCF8855-3530-4F46-A4CB-3B6686EEE4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https://gcallah.github.io/OperatingSystems/graphics/01-29.png">
            <a:extLst>
              <a:ext uri="{FF2B5EF4-FFF2-40B4-BE49-F238E27FC236}">
                <a16:creationId xmlns:a16="http://schemas.microsoft.com/office/drawing/2014/main" id="{FAA04B19-4F43-4E85-991E-CCDA588D11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999" y="882350"/>
            <a:ext cx="10925102" cy="31409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38A70A-73DB-4FB0-AAF8-9D986AB38C5D}"/>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History</a:t>
            </a:r>
          </a:p>
        </p:txBody>
      </p:sp>
    </p:spTree>
    <p:extLst>
      <p:ext uri="{BB962C8B-B14F-4D97-AF65-F5344CB8AC3E}">
        <p14:creationId xmlns:p14="http://schemas.microsoft.com/office/powerpoint/2010/main" val="275693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0163-04BA-42BA-9635-4EE3119B963D}"/>
              </a:ext>
            </a:extLst>
          </p:cNvPr>
          <p:cNvSpPr>
            <a:spLocks noGrp="1"/>
          </p:cNvSpPr>
          <p:nvPr>
            <p:ph type="title"/>
          </p:nvPr>
        </p:nvSpPr>
        <p:spPr/>
        <p:txBody>
          <a:bodyPr/>
          <a:lstStyle/>
          <a:p>
            <a:r>
              <a:rPr lang="en-US" dirty="0"/>
              <a:t>Memory Virtualization</a:t>
            </a:r>
            <a:br>
              <a:rPr lang="en-US" dirty="0"/>
            </a:br>
            <a:r>
              <a:rPr lang="en-US" dirty="0"/>
              <a:t>Reclaiming Memory</a:t>
            </a:r>
          </a:p>
        </p:txBody>
      </p:sp>
      <p:sp>
        <p:nvSpPr>
          <p:cNvPr id="3" name="Content Placeholder 2">
            <a:extLst>
              <a:ext uri="{FF2B5EF4-FFF2-40B4-BE49-F238E27FC236}">
                <a16:creationId xmlns:a16="http://schemas.microsoft.com/office/drawing/2014/main" id="{A6BF8A49-8C63-4FDD-9A6B-7120E250A725}"/>
              </a:ext>
            </a:extLst>
          </p:cNvPr>
          <p:cNvSpPr>
            <a:spLocks noGrp="1"/>
          </p:cNvSpPr>
          <p:nvPr>
            <p:ph idx="1"/>
          </p:nvPr>
        </p:nvSpPr>
        <p:spPr/>
        <p:txBody>
          <a:bodyPr/>
          <a:lstStyle/>
          <a:p>
            <a:r>
              <a:rPr lang="en-US" dirty="0"/>
              <a:t>The hypervisor may need to reclaim memory at times. Why?</a:t>
            </a:r>
          </a:p>
          <a:p>
            <a:r>
              <a:rPr lang="en-US" b="1" dirty="0" err="1"/>
              <a:t>Overcommitment</a:t>
            </a:r>
            <a:r>
              <a:rPr lang="en-US" dirty="0"/>
              <a:t> is the allocation of more virtual memory to VMs than there is actual physical memory, e.g., on a 32GB machine, running three 16GB VMs.</a:t>
            </a:r>
          </a:p>
          <a:p>
            <a:r>
              <a:rPr lang="en-US" b="1" dirty="0"/>
              <a:t>Deduplication</a:t>
            </a:r>
            <a:r>
              <a:rPr lang="en-US" dirty="0"/>
              <a:t> is when certain pages are shared between VMs, e.g., the Linux kernel.</a:t>
            </a:r>
          </a:p>
          <a:p>
            <a:r>
              <a:rPr lang="en-US" dirty="0"/>
              <a:t>The hypervisor can't really page out guest pages, because it has no clue which ones should be kept in memory.</a:t>
            </a:r>
          </a:p>
        </p:txBody>
      </p:sp>
    </p:spTree>
    <p:extLst>
      <p:ext uri="{BB962C8B-B14F-4D97-AF65-F5344CB8AC3E}">
        <p14:creationId xmlns:p14="http://schemas.microsoft.com/office/powerpoint/2010/main" val="3635479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317" name="Picture 2" descr="https://gcallah.github.io/OperatingSystems/graphics/05-05.png">
            <a:extLst>
              <a:ext uri="{FF2B5EF4-FFF2-40B4-BE49-F238E27FC236}">
                <a16:creationId xmlns:a16="http://schemas.microsoft.com/office/drawing/2014/main" id="{50E5D9D8-305D-46B8-A4B7-67FE1D5F72B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742017" y="2137367"/>
            <a:ext cx="6798082" cy="25832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445B0A-48F3-4DC3-B96F-2E852527552E}"/>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I/O Virtualization</a:t>
            </a:r>
          </a:p>
        </p:txBody>
      </p:sp>
      <p:sp>
        <p:nvSpPr>
          <p:cNvPr id="13319" name="Content Placeholder 13318"/>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Tree>
    <p:extLst>
      <p:ext uri="{BB962C8B-B14F-4D97-AF65-F5344CB8AC3E}">
        <p14:creationId xmlns:p14="http://schemas.microsoft.com/office/powerpoint/2010/main" val="3321147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4341" name="Picture 2" descr="https://www.ibm.com/developerworks/library/l-pci-passthrough/figure1.gif">
            <a:extLst>
              <a:ext uri="{FF2B5EF4-FFF2-40B4-BE49-F238E27FC236}">
                <a16:creationId xmlns:a16="http://schemas.microsoft.com/office/drawing/2014/main" id="{7FF02F39-EBAC-4955-9A15-3C01277D3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1115242"/>
            <a:ext cx="6909801" cy="43640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A0438E-40E1-46B4-B411-B6FB2F8AA7A6}"/>
              </a:ext>
            </a:extLst>
          </p:cNvPr>
          <p:cNvSpPr>
            <a:spLocks noGrp="1"/>
          </p:cNvSpPr>
          <p:nvPr>
            <p:ph type="title"/>
          </p:nvPr>
        </p:nvSpPr>
        <p:spPr>
          <a:xfrm>
            <a:off x="7859485" y="634946"/>
            <a:ext cx="3690257" cy="1450757"/>
          </a:xfrm>
        </p:spPr>
        <p:txBody>
          <a:bodyPr>
            <a:normAutofit/>
          </a:bodyPr>
          <a:lstStyle/>
          <a:p>
            <a:r>
              <a:rPr lang="en-US" sz="4100"/>
              <a:t>I/O Virtualization</a:t>
            </a:r>
            <a:br>
              <a:rPr lang="en-US" sz="4100"/>
            </a:br>
            <a:endParaRPr lang="en-US" sz="4100"/>
          </a:p>
        </p:txBody>
      </p:sp>
      <p:sp>
        <p:nvSpPr>
          <p:cNvPr id="14343" name="Content Placeholder 14342"/>
          <p:cNvSpPr>
            <a:spLocks noGrp="1"/>
          </p:cNvSpPr>
          <p:nvPr>
            <p:ph idx="1"/>
          </p:nvPr>
        </p:nvSpPr>
        <p:spPr>
          <a:xfrm>
            <a:off x="7859485" y="2198913"/>
            <a:ext cx="3690257" cy="4024137"/>
          </a:xfrm>
        </p:spPr>
        <p:txBody>
          <a:bodyPr>
            <a:normAutofit fontScale="77500" lnSpcReduction="20000"/>
          </a:bodyPr>
          <a:lstStyle/>
          <a:p>
            <a:r>
              <a:rPr lang="en-US" dirty="0"/>
              <a:t>The guest OS will begin by probing for hardware devices.</a:t>
            </a:r>
          </a:p>
          <a:p>
            <a:r>
              <a:rPr lang="en-US" dirty="0"/>
              <a:t>What should the hypervisor do?</a:t>
            </a:r>
          </a:p>
          <a:p>
            <a:r>
              <a:rPr lang="en-US" dirty="0"/>
              <a:t>One approach: respond with a list of the actual hardware devices.</a:t>
            </a:r>
          </a:p>
          <a:p>
            <a:r>
              <a:rPr lang="en-US" dirty="0"/>
              <a:t>Guest OS attempts to write to the device registers will then trap (they are sensitive instructions), and the hypervisor can then do whatever is needed, perhaps just really write to those registers.</a:t>
            </a:r>
          </a:p>
          <a:p>
            <a:r>
              <a:rPr lang="en-US" dirty="0"/>
              <a:t>But the hypervisor can also "fake" devices: pretend to have an old device when a fancy new one has been installed. This allows device upgrades to be invisible to the guests.</a:t>
            </a:r>
          </a:p>
          <a:p>
            <a:r>
              <a:rPr lang="en-US" dirty="0">
                <a:hlinkClick r:id="rId3"/>
              </a:rPr>
              <a:t>https://youtu.be/EfcG852_W6w</a:t>
            </a:r>
            <a:r>
              <a:rPr lang="en-US" dirty="0"/>
              <a:t> </a:t>
            </a:r>
          </a:p>
          <a:p>
            <a:endParaRPr lang="en-US" dirty="0"/>
          </a:p>
        </p:txBody>
      </p:sp>
    </p:spTree>
    <p:extLst>
      <p:ext uri="{BB962C8B-B14F-4D97-AF65-F5344CB8AC3E}">
        <p14:creationId xmlns:p14="http://schemas.microsoft.com/office/powerpoint/2010/main" val="397926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Rectangle 77">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0" name="Straight Connector 79">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5365" name="Picture 2" descr="https://upload.wikimedia.org/wikipedia/commons/thumb/d/d6/MMU_and_IOMMU.svg/282px-MMU_and_IOMMU.svg.png">
            <a:extLst>
              <a:ext uri="{FF2B5EF4-FFF2-40B4-BE49-F238E27FC236}">
                <a16:creationId xmlns:a16="http://schemas.microsoft.com/office/drawing/2014/main" id="{31424E51-9307-4B31-8450-E9E762B5F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696" y="640081"/>
            <a:ext cx="5314406" cy="53144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A0438E-40E1-46B4-B411-B6FB2F8AA7A6}"/>
              </a:ext>
            </a:extLst>
          </p:cNvPr>
          <p:cNvSpPr>
            <a:spLocks noGrp="1"/>
          </p:cNvSpPr>
          <p:nvPr>
            <p:ph type="title"/>
          </p:nvPr>
        </p:nvSpPr>
        <p:spPr>
          <a:xfrm>
            <a:off x="7859485" y="634946"/>
            <a:ext cx="3690257" cy="1450757"/>
          </a:xfrm>
        </p:spPr>
        <p:txBody>
          <a:bodyPr>
            <a:normAutofit/>
          </a:bodyPr>
          <a:lstStyle/>
          <a:p>
            <a:r>
              <a:rPr lang="en-US" sz="4100"/>
              <a:t>I/O Virtualization</a:t>
            </a:r>
            <a:br>
              <a:rPr lang="en-US" sz="4100"/>
            </a:br>
            <a:r>
              <a:rPr lang="en-US" sz="4100"/>
              <a:t>I/O MMUs</a:t>
            </a:r>
          </a:p>
        </p:txBody>
      </p:sp>
      <p:sp>
        <p:nvSpPr>
          <p:cNvPr id="15367" name="Content Placeholder 15366"/>
          <p:cNvSpPr>
            <a:spLocks noGrp="1"/>
          </p:cNvSpPr>
          <p:nvPr>
            <p:ph idx="1"/>
          </p:nvPr>
        </p:nvSpPr>
        <p:spPr>
          <a:xfrm>
            <a:off x="7859485" y="2198914"/>
            <a:ext cx="3690257" cy="3670180"/>
          </a:xfrm>
        </p:spPr>
        <p:txBody>
          <a:bodyPr>
            <a:normAutofit lnSpcReduction="10000"/>
          </a:bodyPr>
          <a:lstStyle/>
          <a:p>
            <a:r>
              <a:rPr lang="en-US" dirty="0"/>
              <a:t>The problem: DMA. DMA hardware is trying to directly access memory. This memory must be re-mapped for VMs.</a:t>
            </a:r>
          </a:p>
          <a:p>
            <a:r>
              <a:rPr lang="en-US" b="1" dirty="0"/>
              <a:t>I/O MMU</a:t>
            </a:r>
            <a:r>
              <a:rPr lang="en-US" dirty="0"/>
              <a:t> (memory management unit): virtualizes I/O the same way an MMU virtualizes memory.</a:t>
            </a:r>
          </a:p>
          <a:p>
            <a:r>
              <a:rPr lang="en-US" dirty="0"/>
              <a:t>The I/O MMU eliminates the DMA problem. It maps device memory addresses to real physical addresses. It can keep different guests DMA out of each other's way.</a:t>
            </a:r>
          </a:p>
          <a:p>
            <a:endParaRPr lang="en-US" dirty="0"/>
          </a:p>
        </p:txBody>
      </p:sp>
    </p:spTree>
    <p:extLst>
      <p:ext uri="{BB962C8B-B14F-4D97-AF65-F5344CB8AC3E}">
        <p14:creationId xmlns:p14="http://schemas.microsoft.com/office/powerpoint/2010/main" val="217949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1" name="Rectangle 70">
            <a:extLst>
              <a:ext uri="{FF2B5EF4-FFF2-40B4-BE49-F238E27FC236}">
                <a16:creationId xmlns:a16="http://schemas.microsoft.com/office/drawing/2014/main" id="{52ABB703-2B0E-4C3B-B4A2-F3973548E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2" name="Rectangle 72">
            <a:extLst>
              <a:ext uri="{FF2B5EF4-FFF2-40B4-BE49-F238E27FC236}">
                <a16:creationId xmlns:a16="http://schemas.microsoft.com/office/drawing/2014/main" id="{82A73093-4B9D-420D-B17E-52293703A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3" name="Rectangle 74">
            <a:extLst>
              <a:ext uri="{FF2B5EF4-FFF2-40B4-BE49-F238E27FC236}">
                <a16:creationId xmlns:a16="http://schemas.microsoft.com/office/drawing/2014/main" id="{E95DA498-D9A2-4DA9-B9DA-B3776E08CF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394" name="Straight Connector 76">
            <a:extLst>
              <a:ext uri="{FF2B5EF4-FFF2-40B4-BE49-F238E27FC236}">
                <a16:creationId xmlns:a16="http://schemas.microsoft.com/office/drawing/2014/main" id="{9C21570E-E159-49A6-9891-FA397B7A92D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6395" name="Picture 2" descr="https://www.ibm.com/developerworks/library/l-pci-passthrough/figure3.gif">
            <a:extLst>
              <a:ext uri="{FF2B5EF4-FFF2-40B4-BE49-F238E27FC236}">
                <a16:creationId xmlns:a16="http://schemas.microsoft.com/office/drawing/2014/main" id="{EB6D887E-547B-46C0-AEB9-69B6F1929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92" y="1846816"/>
            <a:ext cx="5451627" cy="28443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A0438E-40E1-46B4-B411-B6FB2F8AA7A6}"/>
              </a:ext>
            </a:extLst>
          </p:cNvPr>
          <p:cNvSpPr>
            <a:spLocks noGrp="1"/>
          </p:cNvSpPr>
          <p:nvPr>
            <p:ph type="title"/>
          </p:nvPr>
        </p:nvSpPr>
        <p:spPr>
          <a:xfrm>
            <a:off x="6411685" y="634946"/>
            <a:ext cx="5127171" cy="1450757"/>
          </a:xfrm>
        </p:spPr>
        <p:txBody>
          <a:bodyPr>
            <a:normAutofit/>
          </a:bodyPr>
          <a:lstStyle/>
          <a:p>
            <a:r>
              <a:rPr lang="en-US" dirty="0"/>
              <a:t>I/O Virtualization</a:t>
            </a:r>
            <a:br>
              <a:rPr lang="en-US" dirty="0"/>
            </a:br>
            <a:r>
              <a:rPr lang="en-US" dirty="0"/>
              <a:t>I/O MMUs</a:t>
            </a:r>
          </a:p>
        </p:txBody>
      </p:sp>
      <p:sp>
        <p:nvSpPr>
          <p:cNvPr id="3" name="Content Placeholder 2">
            <a:extLst>
              <a:ext uri="{FF2B5EF4-FFF2-40B4-BE49-F238E27FC236}">
                <a16:creationId xmlns:a16="http://schemas.microsoft.com/office/drawing/2014/main" id="{88CE5B53-EA21-47F3-AF33-86CB3245A87B}"/>
              </a:ext>
            </a:extLst>
          </p:cNvPr>
          <p:cNvSpPr>
            <a:spLocks noGrp="1"/>
          </p:cNvSpPr>
          <p:nvPr>
            <p:ph idx="1"/>
          </p:nvPr>
        </p:nvSpPr>
        <p:spPr>
          <a:xfrm>
            <a:off x="6411684" y="2198914"/>
            <a:ext cx="5127172" cy="3670180"/>
          </a:xfrm>
        </p:spPr>
        <p:txBody>
          <a:bodyPr>
            <a:normAutofit fontScale="92500" lnSpcReduction="10000"/>
          </a:bodyPr>
          <a:lstStyle/>
          <a:p>
            <a:r>
              <a:rPr lang="en-US" b="1" dirty="0"/>
              <a:t>Device pass through</a:t>
            </a:r>
            <a:r>
              <a:rPr lang="en-US" dirty="0"/>
              <a:t> allows both the device and the guest OS to be unaware that any address translation may be going on: both think they are directly addressing the same memory locations. It is useful when sharing a device between VMs is not feasible.</a:t>
            </a:r>
          </a:p>
          <a:p>
            <a:r>
              <a:rPr lang="en-US" b="1" dirty="0"/>
              <a:t>Device isolation</a:t>
            </a:r>
            <a:r>
              <a:rPr lang="en-US" dirty="0"/>
              <a:t> lets a device assigned to a VM directly access its memory without interfering with other guests.</a:t>
            </a:r>
          </a:p>
          <a:p>
            <a:r>
              <a:rPr lang="en-US" b="1" dirty="0"/>
              <a:t>Interrupt remapping</a:t>
            </a:r>
            <a:r>
              <a:rPr lang="en-US" dirty="0"/>
              <a:t> is necessary so that the right interrupt goes to the right VM.  A generated interrupt hits the I/O MMU first, which redirects it to the proper VM with the proper interrupt vector.</a:t>
            </a:r>
          </a:p>
          <a:p>
            <a:endParaRPr lang="en-US" dirty="0"/>
          </a:p>
        </p:txBody>
      </p:sp>
    </p:spTree>
    <p:extLst>
      <p:ext uri="{BB962C8B-B14F-4D97-AF65-F5344CB8AC3E}">
        <p14:creationId xmlns:p14="http://schemas.microsoft.com/office/powerpoint/2010/main" val="2281233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438E-40E1-46B4-B411-B6FB2F8AA7A6}"/>
              </a:ext>
            </a:extLst>
          </p:cNvPr>
          <p:cNvSpPr>
            <a:spLocks noGrp="1"/>
          </p:cNvSpPr>
          <p:nvPr>
            <p:ph type="title"/>
          </p:nvPr>
        </p:nvSpPr>
        <p:spPr/>
        <p:txBody>
          <a:bodyPr/>
          <a:lstStyle/>
          <a:p>
            <a:r>
              <a:rPr lang="en-US" dirty="0"/>
              <a:t>I/O Virtualization</a:t>
            </a:r>
            <a:br>
              <a:rPr lang="en-US" dirty="0"/>
            </a:br>
            <a:r>
              <a:rPr lang="en-US" dirty="0"/>
              <a:t>Device Domains</a:t>
            </a:r>
          </a:p>
        </p:txBody>
      </p:sp>
      <p:sp>
        <p:nvSpPr>
          <p:cNvPr id="3" name="Content Placeholder 2">
            <a:extLst>
              <a:ext uri="{FF2B5EF4-FFF2-40B4-BE49-F238E27FC236}">
                <a16:creationId xmlns:a16="http://schemas.microsoft.com/office/drawing/2014/main" id="{88CE5B53-EA21-47F3-AF33-86CB3245A87B}"/>
              </a:ext>
            </a:extLst>
          </p:cNvPr>
          <p:cNvSpPr>
            <a:spLocks noGrp="1"/>
          </p:cNvSpPr>
          <p:nvPr>
            <p:ph idx="1"/>
          </p:nvPr>
        </p:nvSpPr>
        <p:spPr/>
        <p:txBody>
          <a:bodyPr/>
          <a:lstStyle/>
          <a:p>
            <a:r>
              <a:rPr lang="en-US" dirty="0"/>
              <a:t>In this approach, one VM runs a standard OS, and all I/O calls from other VMs are directed to it.</a:t>
            </a:r>
          </a:p>
          <a:p>
            <a:r>
              <a:rPr lang="en-US" dirty="0"/>
              <a:t>Type 2 hypervisors have an edge here: the OS upon which they run can have device drivers for all sorts of unusual I/O devices (3D printers, virtual reality setups, smell-o-</a:t>
            </a:r>
            <a:r>
              <a:rPr lang="en-US" dirty="0" err="1"/>
              <a:t>ramas</a:t>
            </a:r>
            <a:r>
              <a:rPr lang="en-US" dirty="0"/>
              <a:t>, etc.)</a:t>
            </a:r>
          </a:p>
          <a:p>
            <a:r>
              <a:rPr lang="en-US" dirty="0"/>
              <a:t>The authors contend that as VM matures, hardware enhancements will allow guest OSs to access hardware devices directly in a secure way.</a:t>
            </a:r>
          </a:p>
          <a:p>
            <a:endParaRPr lang="en-US" dirty="0"/>
          </a:p>
        </p:txBody>
      </p:sp>
    </p:spTree>
    <p:extLst>
      <p:ext uri="{BB962C8B-B14F-4D97-AF65-F5344CB8AC3E}">
        <p14:creationId xmlns:p14="http://schemas.microsoft.com/office/powerpoint/2010/main" val="2415795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438E-40E1-46B4-B411-B6FB2F8AA7A6}"/>
              </a:ext>
            </a:extLst>
          </p:cNvPr>
          <p:cNvSpPr>
            <a:spLocks noGrp="1"/>
          </p:cNvSpPr>
          <p:nvPr>
            <p:ph type="title"/>
          </p:nvPr>
        </p:nvSpPr>
        <p:spPr/>
        <p:txBody>
          <a:bodyPr>
            <a:normAutofit/>
          </a:bodyPr>
          <a:lstStyle/>
          <a:p>
            <a:r>
              <a:rPr lang="en-US" dirty="0"/>
              <a:t>I/O Virtualization</a:t>
            </a:r>
            <a:br>
              <a:rPr lang="en-US" dirty="0"/>
            </a:br>
            <a:r>
              <a:rPr lang="en-US" dirty="0"/>
              <a:t>Single Root I/O Virtualization</a:t>
            </a:r>
          </a:p>
        </p:txBody>
      </p:sp>
      <p:sp>
        <p:nvSpPr>
          <p:cNvPr id="3" name="Content Placeholder 2">
            <a:extLst>
              <a:ext uri="{FF2B5EF4-FFF2-40B4-BE49-F238E27FC236}">
                <a16:creationId xmlns:a16="http://schemas.microsoft.com/office/drawing/2014/main" id="{88CE5B53-EA21-47F3-AF33-86CB3245A87B}"/>
              </a:ext>
            </a:extLst>
          </p:cNvPr>
          <p:cNvSpPr>
            <a:spLocks noGrp="1"/>
          </p:cNvSpPr>
          <p:nvPr>
            <p:ph idx="1"/>
          </p:nvPr>
        </p:nvSpPr>
        <p:spPr/>
        <p:txBody>
          <a:bodyPr>
            <a:normAutofit fontScale="92500" lnSpcReduction="20000"/>
          </a:bodyPr>
          <a:lstStyle/>
          <a:p>
            <a:r>
              <a:rPr lang="en-US" dirty="0"/>
              <a:t>We often can't directly assign a device to a VM. What if we have 128 VMs on a server... we would need 128 network cards to directly assign a VM to each!</a:t>
            </a:r>
          </a:p>
          <a:p>
            <a:r>
              <a:rPr lang="en-US" dirty="0"/>
              <a:t>We can do this in software, but we may not be able to take advantage of all of a device's advanced features, because the software has no support for them. (The tendency will be to support the common features among various devices first.)</a:t>
            </a:r>
          </a:p>
          <a:p>
            <a:r>
              <a:rPr lang="en-US" dirty="0" err="1">
                <a:hlinkClick r:id="rId2"/>
              </a:rPr>
              <a:t>PCIe</a:t>
            </a:r>
            <a:r>
              <a:rPr lang="en-US" dirty="0"/>
              <a:t> provides a solution in hardware. It is known as </a:t>
            </a:r>
            <a:r>
              <a:rPr lang="en-US" b="1" dirty="0"/>
              <a:t>Single Root I/O Virtualization (SR-IOV)</a:t>
            </a:r>
            <a:r>
              <a:rPr lang="en-US" dirty="0"/>
              <a:t>, by allowing SR-IOV devices to provide an independent memory space, independent interrupts, and DMA streams to each VM.</a:t>
            </a:r>
          </a:p>
          <a:p>
            <a:r>
              <a:rPr lang="en-US" b="1" dirty="0"/>
              <a:t>PF (Physical Function):</a:t>
            </a:r>
            <a:r>
              <a:rPr lang="en-US" dirty="0"/>
              <a:t> </a:t>
            </a:r>
            <a:br>
              <a:rPr lang="en-US" dirty="0"/>
            </a:br>
            <a:r>
              <a:rPr lang="en-US" dirty="0"/>
              <a:t>These allow the administrator to configure the device directly, however they see fit.</a:t>
            </a:r>
          </a:p>
          <a:p>
            <a:r>
              <a:rPr lang="en-US" b="1" dirty="0"/>
              <a:t>VF (Virtual Function):</a:t>
            </a:r>
            <a:r>
              <a:rPr lang="en-US" dirty="0"/>
              <a:t> </a:t>
            </a:r>
            <a:br>
              <a:rPr lang="en-US" dirty="0"/>
            </a:br>
            <a:r>
              <a:rPr lang="en-US" dirty="0"/>
              <a:t>These provide lightweight functions that trick a VM into thinking it is sole owner of some device. </a:t>
            </a:r>
            <a:br>
              <a:rPr lang="en-US" dirty="0"/>
            </a:br>
            <a:r>
              <a:rPr lang="en-US" dirty="0"/>
              <a:t>Some device hardware supports this: Intel I350 network cards have 8 separate send and receive queues, which provides hardware support for up to 8 VMs that think this is their own card.</a:t>
            </a:r>
          </a:p>
          <a:p>
            <a:r>
              <a:rPr lang="en-US" dirty="0">
                <a:hlinkClick r:id="rId3"/>
              </a:rPr>
              <a:t>https://youtu.be/zCsYA81b2xI</a:t>
            </a:r>
            <a:r>
              <a:rPr lang="en-US" dirty="0"/>
              <a:t> </a:t>
            </a:r>
          </a:p>
        </p:txBody>
      </p:sp>
    </p:spTree>
    <p:extLst>
      <p:ext uri="{BB962C8B-B14F-4D97-AF65-F5344CB8AC3E}">
        <p14:creationId xmlns:p14="http://schemas.microsoft.com/office/powerpoint/2010/main" val="364222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1562-393D-4222-A55E-A188C153E7AD}"/>
              </a:ext>
            </a:extLst>
          </p:cNvPr>
          <p:cNvSpPr>
            <a:spLocks noGrp="1"/>
          </p:cNvSpPr>
          <p:nvPr>
            <p:ph type="title"/>
          </p:nvPr>
        </p:nvSpPr>
        <p:spPr/>
        <p:txBody>
          <a:bodyPr/>
          <a:lstStyle/>
          <a:p>
            <a:r>
              <a:rPr lang="en-US" dirty="0"/>
              <a:t>Virtual Appliances</a:t>
            </a:r>
          </a:p>
        </p:txBody>
      </p:sp>
      <p:sp>
        <p:nvSpPr>
          <p:cNvPr id="3" name="Content Placeholder 2">
            <a:extLst>
              <a:ext uri="{FF2B5EF4-FFF2-40B4-BE49-F238E27FC236}">
                <a16:creationId xmlns:a16="http://schemas.microsoft.com/office/drawing/2014/main" id="{10BF358F-7100-4483-9BC7-065026B0CD3F}"/>
              </a:ext>
            </a:extLst>
          </p:cNvPr>
          <p:cNvSpPr>
            <a:spLocks noGrp="1"/>
          </p:cNvSpPr>
          <p:nvPr>
            <p:ph idx="1"/>
          </p:nvPr>
        </p:nvSpPr>
        <p:spPr/>
        <p:txBody>
          <a:bodyPr/>
          <a:lstStyle/>
          <a:p>
            <a:r>
              <a:rPr lang="en-US" dirty="0"/>
              <a:t>These are a solution to how to install applications dependent on a host of factors, such as language libraries, database instances, environment variables and configurations, operating system versions, and so on.</a:t>
            </a:r>
          </a:p>
          <a:p>
            <a:r>
              <a:rPr lang="en-US" b="1" dirty="0"/>
              <a:t>Software as a Service</a:t>
            </a:r>
            <a:r>
              <a:rPr lang="en-US" dirty="0"/>
              <a:t>: </a:t>
            </a:r>
            <a:br>
              <a:rPr lang="en-US" dirty="0"/>
            </a:br>
            <a:r>
              <a:rPr lang="en-US" dirty="0">
                <a:hlinkClick r:id="rId2"/>
              </a:rPr>
              <a:t>Amazon Web Services </a:t>
            </a:r>
            <a:r>
              <a:rPr lang="en-US" dirty="0"/>
              <a:t/>
            </a:r>
            <a:br>
              <a:rPr lang="en-US" dirty="0"/>
            </a:br>
            <a:r>
              <a:rPr lang="en-US" dirty="0"/>
              <a:t>"SaaS has become a common delivery model for many business applications, including office and messaging software, payroll processing software, DBMS software, management software, CAD software, development software, gamification, virtualization, accounting, collaboration, customer relationship management (CRM), management information systems (MIS), enterprise resource planning (ERP), invoicing, human resource management (HRM), talent acquisition, content management (CM), and service desk management. SaaS has been incorporated into the strategy of nearly all leading enterprise software companies." </a:t>
            </a:r>
            <a:r>
              <a:rPr lang="en-US" dirty="0">
                <a:hlinkClick r:id="rId3"/>
              </a:rPr>
              <a:t>Wikipedia</a:t>
            </a:r>
            <a:endParaRPr lang="en-US" dirty="0"/>
          </a:p>
          <a:p>
            <a:r>
              <a:rPr lang="en-US" dirty="0">
                <a:hlinkClick r:id="rId4"/>
              </a:rPr>
              <a:t>https://youtu.be/-oF-lM5PWLY</a:t>
            </a:r>
            <a:r>
              <a:rPr lang="en-US" dirty="0"/>
              <a:t> </a:t>
            </a:r>
          </a:p>
        </p:txBody>
      </p:sp>
    </p:spTree>
    <p:extLst>
      <p:ext uri="{BB962C8B-B14F-4D97-AF65-F5344CB8AC3E}">
        <p14:creationId xmlns:p14="http://schemas.microsoft.com/office/powerpoint/2010/main" val="251094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4CF1-8570-47D2-8870-D489268083C8}"/>
              </a:ext>
            </a:extLst>
          </p:cNvPr>
          <p:cNvSpPr>
            <a:spLocks noGrp="1"/>
          </p:cNvSpPr>
          <p:nvPr>
            <p:ph type="title"/>
          </p:nvPr>
        </p:nvSpPr>
        <p:spPr/>
        <p:txBody>
          <a:bodyPr/>
          <a:lstStyle/>
          <a:p>
            <a:r>
              <a:rPr lang="en-US" dirty="0"/>
              <a:t>Clouds</a:t>
            </a:r>
          </a:p>
        </p:txBody>
      </p:sp>
      <p:sp>
        <p:nvSpPr>
          <p:cNvPr id="3" name="Content Placeholder 2">
            <a:extLst>
              <a:ext uri="{FF2B5EF4-FFF2-40B4-BE49-F238E27FC236}">
                <a16:creationId xmlns:a16="http://schemas.microsoft.com/office/drawing/2014/main" id="{A18A31FB-2CED-4ACC-BEB6-37B5F9681D61}"/>
              </a:ext>
            </a:extLst>
          </p:cNvPr>
          <p:cNvSpPr>
            <a:spLocks noGrp="1"/>
          </p:cNvSpPr>
          <p:nvPr>
            <p:ph idx="1"/>
          </p:nvPr>
        </p:nvSpPr>
        <p:spPr/>
        <p:txBody>
          <a:bodyPr/>
          <a:lstStyle/>
          <a:p>
            <a:r>
              <a:rPr lang="en-US" b="1" dirty="0"/>
              <a:t>On-demand self-service</a:t>
            </a:r>
            <a:r>
              <a:rPr lang="en-US" dirty="0"/>
              <a:t>: users do not need human help to add service.</a:t>
            </a:r>
          </a:p>
          <a:p>
            <a:r>
              <a:rPr lang="en-US" b="1" dirty="0"/>
              <a:t>Broad network access</a:t>
            </a:r>
            <a:r>
              <a:rPr lang="en-US" dirty="0"/>
              <a:t>: resources are available over the network via standard mechanisms (e.g., http).</a:t>
            </a:r>
          </a:p>
          <a:p>
            <a:r>
              <a:rPr lang="en-US" b="1" dirty="0"/>
              <a:t>Resource pooling</a:t>
            </a:r>
            <a:r>
              <a:rPr lang="en-US" dirty="0"/>
              <a:t>: users acquire resources from a common pool, and have no idea where "their" resources live.</a:t>
            </a:r>
          </a:p>
          <a:p>
            <a:r>
              <a:rPr lang="en-US" b="1" dirty="0"/>
              <a:t>Rapid elasticity</a:t>
            </a:r>
            <a:r>
              <a:rPr lang="en-US" dirty="0"/>
              <a:t>: fast an automatic scaling has loads change.</a:t>
            </a:r>
          </a:p>
          <a:p>
            <a:r>
              <a:rPr lang="en-US" b="1" dirty="0"/>
              <a:t>Measured service</a:t>
            </a:r>
            <a:r>
              <a:rPr lang="en-US" dirty="0"/>
              <a:t>: the services are metered much like electricity usage.</a:t>
            </a:r>
          </a:p>
        </p:txBody>
      </p:sp>
    </p:spTree>
    <p:extLst>
      <p:ext uri="{BB962C8B-B14F-4D97-AF65-F5344CB8AC3E}">
        <p14:creationId xmlns:p14="http://schemas.microsoft.com/office/powerpoint/2010/main" val="1996842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50EE-92E1-48BB-A27B-3325E9A01EA4}"/>
              </a:ext>
            </a:extLst>
          </p:cNvPr>
          <p:cNvSpPr>
            <a:spLocks noGrp="1"/>
          </p:cNvSpPr>
          <p:nvPr>
            <p:ph type="title"/>
          </p:nvPr>
        </p:nvSpPr>
        <p:spPr/>
        <p:txBody>
          <a:bodyPr/>
          <a:lstStyle/>
          <a:p>
            <a:r>
              <a:rPr lang="en-US" dirty="0"/>
              <a:t>Clouds as a Service</a:t>
            </a:r>
          </a:p>
        </p:txBody>
      </p:sp>
      <p:sp>
        <p:nvSpPr>
          <p:cNvPr id="3" name="Content Placeholder 2">
            <a:extLst>
              <a:ext uri="{FF2B5EF4-FFF2-40B4-BE49-F238E27FC236}">
                <a16:creationId xmlns:a16="http://schemas.microsoft.com/office/drawing/2014/main" id="{1F6504AA-4D7B-4A18-A86C-66A2DC2AF43F}"/>
              </a:ext>
            </a:extLst>
          </p:cNvPr>
          <p:cNvSpPr>
            <a:spLocks noGrp="1"/>
          </p:cNvSpPr>
          <p:nvPr>
            <p:ph idx="1"/>
          </p:nvPr>
        </p:nvSpPr>
        <p:spPr/>
        <p:txBody>
          <a:bodyPr/>
          <a:lstStyle/>
          <a:p>
            <a:r>
              <a:rPr lang="en-US" b="1" dirty="0"/>
              <a:t>Infrastructure as a service (IAAS)</a:t>
            </a:r>
            <a:r>
              <a:rPr lang="en-US" dirty="0"/>
              <a:t>: Offers direct access to a VM user can use as they see fit.</a:t>
            </a:r>
          </a:p>
          <a:p>
            <a:r>
              <a:rPr lang="en-US" b="1" dirty="0"/>
              <a:t>Platform as a service (PAAS)</a:t>
            </a:r>
            <a:r>
              <a:rPr lang="en-US" dirty="0"/>
              <a:t>: Includes things such as web servers and databases.</a:t>
            </a:r>
          </a:p>
          <a:p>
            <a:r>
              <a:rPr lang="en-US" dirty="0"/>
              <a:t>Old worries gone: backup, power, cooling, scalability, upgrading, etc.</a:t>
            </a:r>
          </a:p>
          <a:p>
            <a:r>
              <a:rPr lang="en-US" dirty="0"/>
              <a:t>New worries arrive: is data secure? What laws apply? Can a co-hosted competitor snoop?</a:t>
            </a:r>
          </a:p>
          <a:p>
            <a:r>
              <a:rPr lang="en-US" b="1" dirty="0"/>
              <a:t>Vendor lock-in</a:t>
            </a:r>
            <a:r>
              <a:rPr lang="en-US" dirty="0"/>
              <a:t>: once you choose a cloud provider, can you ever (practically) leave?</a:t>
            </a:r>
          </a:p>
          <a:p>
            <a:r>
              <a:rPr lang="en-US" dirty="0">
                <a:hlinkClick r:id="rId2"/>
              </a:rPr>
              <a:t>https://youtu.be/vgI5F5Si518</a:t>
            </a:r>
            <a:r>
              <a:rPr lang="en-US" dirty="0"/>
              <a:t> </a:t>
            </a:r>
          </a:p>
        </p:txBody>
      </p:sp>
    </p:spTree>
    <p:extLst>
      <p:ext uri="{BB962C8B-B14F-4D97-AF65-F5344CB8AC3E}">
        <p14:creationId xmlns:p14="http://schemas.microsoft.com/office/powerpoint/2010/main" val="347129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50C7DA8-E1F9-41B7-B4D6-536535B509CC}"/>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History</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17317634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400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CD629A-6DB1-41E3-B69B-8926635DED22}"/>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Clouds:</a:t>
            </a:r>
            <a:br>
              <a:rPr lang="en-US" sz="3600" dirty="0">
                <a:solidFill>
                  <a:srgbClr val="FFFFFF"/>
                </a:solidFill>
              </a:rPr>
            </a:br>
            <a:r>
              <a:rPr lang="en-US" sz="3600" dirty="0">
                <a:solidFill>
                  <a:srgbClr val="FFFFFF"/>
                </a:solidFill>
              </a:rPr>
              <a:t>Virtual Machine Migration</a:t>
            </a:r>
          </a:p>
        </p:txBody>
      </p:sp>
      <p:sp>
        <p:nvSpPr>
          <p:cNvPr id="8" name="Rectangle 5">
            <a:extLst>
              <a:ext uri="{FF2B5EF4-FFF2-40B4-BE49-F238E27FC236}">
                <a16:creationId xmlns:a16="http://schemas.microsoft.com/office/drawing/2014/main" id="{B0E8F321-7012-4B05-83E1-383DDBCF49B8}"/>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58700" tIns="63480" rIns="476100" bIns="6348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lang="en-US" altLang="en-US" dirty="0"/>
          </a:p>
          <a:p>
            <a:pPr marL="0" marR="0" lvl="0" indent="0" defTabSz="914400" rtl="0" eaLnBrk="0" fontAlgn="base" latinLnBrk="0" hangingPunct="0">
              <a:spcBef>
                <a:spcPct val="0"/>
              </a:spcBef>
              <a:spcAft>
                <a:spcPts val="600"/>
              </a:spcAft>
              <a:buClrTx/>
              <a:buSzTx/>
              <a:buFontTx/>
              <a:buNone/>
              <a:tabLst/>
            </a:pPr>
            <a:r>
              <a:rPr lang="en-US" altLang="en-US" b="1" dirty="0"/>
              <a:t>How to migrate to faster hardware, off of broken hardware, etc.?</a:t>
            </a:r>
          </a:p>
          <a:p>
            <a:pPr marL="0" marR="0" lvl="0" indent="0" defTabSz="914400" rtl="0" eaLnBrk="0" fontAlgn="base" latinLnBrk="0" hangingPunct="0">
              <a:spcBef>
                <a:spcPct val="0"/>
              </a:spcBef>
              <a:spcAft>
                <a:spcPts val="600"/>
              </a:spcAft>
              <a:buClrTx/>
              <a:buSzTx/>
              <a:buFontTx/>
              <a:buNone/>
              <a:tabLst/>
            </a:pPr>
            <a:endParaRPr lang="en-US" altLang="en-US" dirty="0"/>
          </a:p>
          <a:p>
            <a:pPr marL="457200" marR="0" lvl="1" indent="-457200" defTabSz="914400" rtl="0" eaLnBrk="0" fontAlgn="base" latinLnBrk="0" hangingPunct="0">
              <a:spcBef>
                <a:spcPct val="0"/>
              </a:spcBef>
              <a:spcAft>
                <a:spcPts val="600"/>
              </a:spcAft>
              <a:buClrTx/>
              <a:buSzTx/>
              <a:buFontTx/>
              <a:buNone/>
              <a:tabLst/>
            </a:pPr>
            <a:r>
              <a:rPr lang="en-US" altLang="en-US" sz="2000" dirty="0"/>
              <a:t>We could shut down all virtual machines and re-start them on new hardware: significant pause!</a:t>
            </a:r>
          </a:p>
          <a:p>
            <a:pPr marL="457200" marR="0" lvl="1" indent="-457200" defTabSz="914400" rtl="0" eaLnBrk="0" fontAlgn="base" latinLnBrk="0" hangingPunct="0">
              <a:spcBef>
                <a:spcPct val="0"/>
              </a:spcBef>
              <a:spcAft>
                <a:spcPts val="600"/>
              </a:spcAft>
              <a:buClrTx/>
              <a:buSzTx/>
              <a:buFontTx/>
              <a:buNone/>
              <a:tabLst/>
            </a:pPr>
            <a:r>
              <a:rPr lang="en-US" altLang="en-US" sz="2000" dirty="0"/>
              <a:t>We could pause them, transfer their memory, and resume: still a </a:t>
            </a:r>
            <a:r>
              <a:rPr lang="en-US" altLang="en-US" sz="2000" dirty="0" err="1"/>
              <a:t>noticable</a:t>
            </a:r>
            <a:r>
              <a:rPr lang="en-US" altLang="en-US" sz="2000" dirty="0"/>
              <a:t> pause.</a:t>
            </a:r>
          </a:p>
          <a:p>
            <a:pPr marL="457200" marR="0" lvl="1" indent="-457200" defTabSz="914400" rtl="0" eaLnBrk="0" fontAlgn="base" latinLnBrk="0" hangingPunct="0">
              <a:spcBef>
                <a:spcPct val="0"/>
              </a:spcBef>
              <a:spcAft>
                <a:spcPts val="600"/>
              </a:spcAft>
              <a:buClrTx/>
              <a:buSzTx/>
              <a:buFontTx/>
              <a:buNone/>
              <a:tabLst/>
            </a:pPr>
            <a:r>
              <a:rPr lang="en-US" altLang="en-US" sz="2000" dirty="0"/>
              <a:t>Or, using pre-copy memory migration, we can copy pages first, then do a live migration. If no one notices, it was a seamless live migration!</a:t>
            </a:r>
          </a:p>
          <a:p>
            <a:pPr marL="457200" marR="0" lvl="1" indent="-457200" defTabSz="914400" rtl="0" eaLnBrk="0" fontAlgn="base" latinLnBrk="0" hangingPunct="0">
              <a:spcBef>
                <a:spcPct val="0"/>
              </a:spcBef>
              <a:spcAft>
                <a:spcPts val="600"/>
              </a:spcAft>
              <a:buClrTx/>
              <a:buSzTx/>
              <a:buFontTx/>
              <a:buNone/>
              <a:tabLst/>
            </a:pPr>
            <a:endParaRPr lang="en-US" altLang="en-US" sz="2000" dirty="0"/>
          </a:p>
          <a:p>
            <a:pPr marL="457200" lvl="1" indent="-457200" eaLnBrk="0" fontAlgn="base" hangingPunct="0">
              <a:spcBef>
                <a:spcPct val="0"/>
              </a:spcBef>
              <a:spcAft>
                <a:spcPts val="600"/>
              </a:spcAft>
              <a:buClrTx/>
              <a:buNone/>
            </a:pPr>
            <a:r>
              <a:rPr lang="en-US" altLang="en-US" sz="2000" dirty="0">
                <a:hlinkClick r:id="rId2"/>
              </a:rPr>
              <a:t>https://youtu.be/gFKGgoHDRi8</a:t>
            </a:r>
            <a:r>
              <a:rPr lang="en-US" altLang="en-US" sz="2000" dirty="0"/>
              <a:t> </a:t>
            </a:r>
          </a:p>
          <a:p>
            <a:pPr marL="0" marR="0" lvl="0" indent="0" defTabSz="914400" rtl="0" eaLnBrk="0" fontAlgn="base" latinLnBrk="0" hangingPunct="0">
              <a:spcBef>
                <a:spcPct val="0"/>
              </a:spcBef>
              <a:spcAft>
                <a:spcPts val="600"/>
              </a:spcAft>
              <a:buClrTx/>
              <a:buSzTx/>
              <a:buFontTx/>
              <a:buNone/>
              <a:tabLst/>
            </a:pPr>
            <a:endParaRPr lang="en-US" altLang="en-US" dirty="0"/>
          </a:p>
        </p:txBody>
      </p:sp>
    </p:spTree>
    <p:extLst>
      <p:ext uri="{BB962C8B-B14F-4D97-AF65-F5344CB8AC3E}">
        <p14:creationId xmlns:p14="http://schemas.microsoft.com/office/powerpoint/2010/main" val="476363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8AC7-E3EE-40D5-A407-479EF8E0F5A8}"/>
              </a:ext>
            </a:extLst>
          </p:cNvPr>
          <p:cNvSpPr>
            <a:spLocks noGrp="1"/>
          </p:cNvSpPr>
          <p:nvPr>
            <p:ph type="title"/>
          </p:nvPr>
        </p:nvSpPr>
        <p:spPr/>
        <p:txBody>
          <a:bodyPr/>
          <a:lstStyle/>
          <a:p>
            <a:r>
              <a:rPr lang="en-US" dirty="0"/>
              <a:t>Clouds:</a:t>
            </a:r>
            <a:br>
              <a:rPr lang="en-US" dirty="0"/>
            </a:br>
            <a:r>
              <a:rPr lang="en-US" dirty="0"/>
              <a:t>Checkpointing</a:t>
            </a:r>
          </a:p>
        </p:txBody>
      </p:sp>
      <p:sp>
        <p:nvSpPr>
          <p:cNvPr id="3" name="Content Placeholder 2">
            <a:extLst>
              <a:ext uri="{FF2B5EF4-FFF2-40B4-BE49-F238E27FC236}">
                <a16:creationId xmlns:a16="http://schemas.microsoft.com/office/drawing/2014/main" id="{2D7C6128-5340-4B10-922A-1FC536E556A7}"/>
              </a:ext>
            </a:extLst>
          </p:cNvPr>
          <p:cNvSpPr>
            <a:spLocks noGrp="1"/>
          </p:cNvSpPr>
          <p:nvPr>
            <p:ph idx="1"/>
          </p:nvPr>
        </p:nvSpPr>
        <p:spPr/>
        <p:txBody>
          <a:bodyPr/>
          <a:lstStyle/>
          <a:p>
            <a:r>
              <a:rPr lang="en-US" dirty="0"/>
              <a:t>Captures the machine at various times, so we can rollback if we need to.</a:t>
            </a:r>
          </a:p>
          <a:p>
            <a:r>
              <a:rPr lang="en-US" dirty="0"/>
              <a:t>Use </a:t>
            </a:r>
            <a:r>
              <a:rPr lang="en-US" b="1" dirty="0"/>
              <a:t>copy on write</a:t>
            </a:r>
            <a:r>
              <a:rPr lang="en-US" dirty="0"/>
              <a:t> to save time: only copy what has changed.</a:t>
            </a:r>
          </a:p>
          <a:p>
            <a:r>
              <a:rPr lang="en-US" dirty="0"/>
              <a:t>Unsolvable: what to do about remote machines that were interacting with ours? A: Nothing can be done (in general).</a:t>
            </a:r>
          </a:p>
        </p:txBody>
      </p:sp>
    </p:spTree>
    <p:extLst>
      <p:ext uri="{BB962C8B-B14F-4D97-AF65-F5344CB8AC3E}">
        <p14:creationId xmlns:p14="http://schemas.microsoft.com/office/powerpoint/2010/main" val="4174043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E2A20D-BBDA-4CFB-BF89-D01DED0D915B}"/>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chemeClr val="tx1">
                    <a:lumMod val="85000"/>
                    <a:lumOff val="15000"/>
                  </a:schemeClr>
                </a:solidFill>
              </a:rPr>
              <a:t>Case Study:</a:t>
            </a:r>
            <a:br>
              <a:rPr lang="en-US" sz="8000">
                <a:solidFill>
                  <a:schemeClr val="tx1">
                    <a:lumMod val="85000"/>
                    <a:lumOff val="15000"/>
                  </a:schemeClr>
                </a:solidFill>
              </a:rPr>
            </a:br>
            <a:r>
              <a:rPr lang="en-US" sz="8000">
                <a:solidFill>
                  <a:schemeClr val="tx1">
                    <a:lumMod val="85000"/>
                    <a:lumOff val="15000"/>
                  </a:schemeClr>
                </a:solidFill>
              </a:rPr>
              <a:t>VMWare</a:t>
            </a:r>
          </a:p>
        </p:txBody>
      </p:sp>
    </p:spTree>
    <p:extLst>
      <p:ext uri="{BB962C8B-B14F-4D97-AF65-F5344CB8AC3E}">
        <p14:creationId xmlns:p14="http://schemas.microsoft.com/office/powerpoint/2010/main" val="555236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E7C9-4C25-4FEF-9CD5-937FBD25B544}"/>
              </a:ext>
            </a:extLst>
          </p:cNvPr>
          <p:cNvSpPr>
            <a:spLocks noGrp="1"/>
          </p:cNvSpPr>
          <p:nvPr>
            <p:ph type="title"/>
          </p:nvPr>
        </p:nvSpPr>
        <p:spPr/>
        <p:txBody>
          <a:bodyPr/>
          <a:lstStyle/>
          <a:p>
            <a:r>
              <a:rPr lang="en-US" dirty="0"/>
              <a:t>Early History</a:t>
            </a:r>
          </a:p>
        </p:txBody>
      </p:sp>
      <p:sp>
        <p:nvSpPr>
          <p:cNvPr id="3" name="Content Placeholder 2">
            <a:extLst>
              <a:ext uri="{FF2B5EF4-FFF2-40B4-BE49-F238E27FC236}">
                <a16:creationId xmlns:a16="http://schemas.microsoft.com/office/drawing/2014/main" id="{C7649AD6-BF82-4D2D-B8FA-D1391E7AF034}"/>
              </a:ext>
            </a:extLst>
          </p:cNvPr>
          <p:cNvSpPr>
            <a:spLocks noGrp="1"/>
          </p:cNvSpPr>
          <p:nvPr>
            <p:ph idx="1"/>
          </p:nvPr>
        </p:nvSpPr>
        <p:spPr/>
        <p:txBody>
          <a:bodyPr>
            <a:normAutofit fontScale="77500" lnSpcReduction="20000"/>
          </a:bodyPr>
          <a:lstStyle/>
          <a:p>
            <a:r>
              <a:rPr lang="en-US" dirty="0"/>
              <a:t>Based on work at Stanford in the late 1990s.</a:t>
            </a:r>
          </a:p>
          <a:p>
            <a:r>
              <a:rPr lang="en-US" dirty="0"/>
              <a:t>The founders realized that rather than solving existing problems in large, complex, operating systems, one could innovate in a layer below the OS.</a:t>
            </a:r>
          </a:p>
          <a:p>
            <a:r>
              <a:rPr lang="en-US" b="1" dirty="0"/>
              <a:t>1998:</a:t>
            </a:r>
            <a:endParaRPr lang="en-US" dirty="0"/>
          </a:p>
          <a:p>
            <a:pPr lvl="1"/>
            <a:r>
              <a:rPr lang="en-US" b="1" dirty="0"/>
              <a:t>VMware Workstation for Linux</a:t>
            </a:r>
            <a:r>
              <a:rPr lang="en-US" dirty="0"/>
              <a:t> </a:t>
            </a:r>
            <a:br>
              <a:rPr lang="en-US" dirty="0"/>
            </a:br>
            <a:r>
              <a:rPr lang="en-US" dirty="0"/>
              <a:t>Ran on top of Linux.</a:t>
            </a:r>
          </a:p>
          <a:p>
            <a:pPr lvl="1"/>
            <a:r>
              <a:rPr lang="en-US" b="1" dirty="0"/>
              <a:t>VMware Workstation for Windows</a:t>
            </a:r>
            <a:r>
              <a:rPr lang="en-US" dirty="0"/>
              <a:t> </a:t>
            </a:r>
            <a:br>
              <a:rPr lang="en-US" dirty="0"/>
            </a:br>
            <a:r>
              <a:rPr lang="en-US" dirty="0"/>
              <a:t>Ran on top of Windows.</a:t>
            </a:r>
          </a:p>
          <a:p>
            <a:r>
              <a:rPr lang="en-US" b="1" dirty="0"/>
              <a:t>2001: ESX Server</a:t>
            </a:r>
            <a:endParaRPr lang="en-US" dirty="0"/>
          </a:p>
          <a:p>
            <a:pPr lvl="1"/>
            <a:r>
              <a:rPr lang="en-US" dirty="0"/>
              <a:t>Aimed at the server consolidation market.</a:t>
            </a:r>
          </a:p>
          <a:p>
            <a:pPr lvl="1"/>
            <a:r>
              <a:rPr lang="en-US" dirty="0"/>
              <a:t>Prior practice: buy a server for each email, web, DB server application.</a:t>
            </a:r>
          </a:p>
          <a:p>
            <a:pPr lvl="1"/>
            <a:r>
              <a:rPr lang="en-US" dirty="0"/>
              <a:t>Machines were often at 10% capacity!</a:t>
            </a:r>
          </a:p>
          <a:p>
            <a:r>
              <a:rPr lang="en-US" b="1" dirty="0"/>
              <a:t>2002: Virtual Center / vSphere</a:t>
            </a:r>
            <a:r>
              <a:rPr lang="en-US" dirty="0"/>
              <a:t>: </a:t>
            </a:r>
            <a:br>
              <a:rPr lang="en-US" dirty="0"/>
            </a:br>
            <a:r>
              <a:rPr lang="en-US" dirty="0"/>
              <a:t>Manage 1000s of virtual machines from one application.</a:t>
            </a:r>
          </a:p>
          <a:p>
            <a:r>
              <a:rPr lang="en-US" b="1" dirty="0" err="1"/>
              <a:t>VMotion</a:t>
            </a:r>
            <a:r>
              <a:rPr lang="en-US" dirty="0"/>
              <a:t>: </a:t>
            </a:r>
            <a:br>
              <a:rPr lang="en-US" dirty="0"/>
            </a:br>
            <a:r>
              <a:rPr lang="en-US" dirty="0"/>
              <a:t>Live migrate servers. </a:t>
            </a:r>
            <a:r>
              <a:rPr lang="en-US" dirty="0">
                <a:hlinkClick r:id="rId2"/>
              </a:rPr>
              <a:t>https://youtu.be/9f5GFB0m_E4</a:t>
            </a:r>
            <a:r>
              <a:rPr lang="en-US" dirty="0"/>
              <a:t> </a:t>
            </a:r>
          </a:p>
          <a:p>
            <a:endParaRPr lang="en-US" dirty="0"/>
          </a:p>
        </p:txBody>
      </p:sp>
    </p:spTree>
    <p:extLst>
      <p:ext uri="{BB962C8B-B14F-4D97-AF65-F5344CB8AC3E}">
        <p14:creationId xmlns:p14="http://schemas.microsoft.com/office/powerpoint/2010/main" val="3395459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FAE6-5635-4657-A398-9CBB2962AD81}"/>
              </a:ext>
            </a:extLst>
          </p:cNvPr>
          <p:cNvSpPr>
            <a:spLocks noGrp="1"/>
          </p:cNvSpPr>
          <p:nvPr>
            <p:ph type="title"/>
          </p:nvPr>
        </p:nvSpPr>
        <p:spPr/>
        <p:txBody>
          <a:bodyPr/>
          <a:lstStyle/>
          <a:p>
            <a:r>
              <a:rPr lang="en-US" dirty="0"/>
              <a:t>VMWare Workstation</a:t>
            </a:r>
          </a:p>
        </p:txBody>
      </p:sp>
      <p:sp>
        <p:nvSpPr>
          <p:cNvPr id="3" name="Content Placeholder 2">
            <a:extLst>
              <a:ext uri="{FF2B5EF4-FFF2-40B4-BE49-F238E27FC236}">
                <a16:creationId xmlns:a16="http://schemas.microsoft.com/office/drawing/2014/main" id="{E6FDF283-D7D7-4EB1-9F1F-50A2061B9FDC}"/>
              </a:ext>
            </a:extLst>
          </p:cNvPr>
          <p:cNvSpPr>
            <a:spLocks noGrp="1"/>
          </p:cNvSpPr>
          <p:nvPr>
            <p:ph idx="1"/>
          </p:nvPr>
        </p:nvSpPr>
        <p:spPr/>
        <p:txBody>
          <a:bodyPr/>
          <a:lstStyle/>
          <a:p>
            <a:r>
              <a:rPr lang="en-US" dirty="0"/>
              <a:t>The first virtualization product for 32-bit x86.</a:t>
            </a:r>
          </a:p>
          <a:p>
            <a:r>
              <a:rPr lang="en-US" dirty="0"/>
              <a:t>The "</a:t>
            </a:r>
            <a:r>
              <a:rPr lang="en-US" dirty="0" err="1"/>
              <a:t>WinTel</a:t>
            </a:r>
            <a:r>
              <a:rPr lang="en-US" dirty="0"/>
              <a:t>" platform was very different from vertically integrated mainframes:</a:t>
            </a:r>
          </a:p>
          <a:p>
            <a:pPr lvl="1"/>
            <a:r>
              <a:rPr lang="en-US" dirty="0"/>
              <a:t>Intel and AMD build the chips.</a:t>
            </a:r>
          </a:p>
          <a:p>
            <a:pPr lvl="1"/>
            <a:r>
              <a:rPr lang="en-US" dirty="0"/>
              <a:t>Microsoft (Windows) and open source (Linux) provide the OS.</a:t>
            </a:r>
          </a:p>
          <a:p>
            <a:pPr lvl="1"/>
            <a:r>
              <a:rPr lang="en-US" dirty="0"/>
              <a:t>A third group of companies build peripherals.</a:t>
            </a:r>
          </a:p>
          <a:p>
            <a:pPr lvl="1"/>
            <a:r>
              <a:rPr lang="en-US" dirty="0"/>
              <a:t>A fourth group of integrators (Dell, HP) build systems for retail sale.</a:t>
            </a:r>
          </a:p>
          <a:p>
            <a:r>
              <a:rPr lang="en-US" dirty="0"/>
              <a:t>What's more, there was no hardware support for virtualization.</a:t>
            </a:r>
          </a:p>
          <a:p>
            <a:r>
              <a:rPr lang="en-US" dirty="0"/>
              <a:t>So VMware had to use existing techniques of virtualization, borrow techniques from other areas, and invent some.</a:t>
            </a:r>
          </a:p>
          <a:p>
            <a:r>
              <a:rPr lang="en-US" dirty="0">
                <a:hlinkClick r:id="rId2"/>
              </a:rPr>
              <a:t>https://youtu.be/_GVZHuHHdnk</a:t>
            </a:r>
            <a:r>
              <a:rPr lang="en-US" dirty="0"/>
              <a:t> </a:t>
            </a:r>
          </a:p>
        </p:txBody>
      </p:sp>
    </p:spTree>
    <p:extLst>
      <p:ext uri="{BB962C8B-B14F-4D97-AF65-F5344CB8AC3E}">
        <p14:creationId xmlns:p14="http://schemas.microsoft.com/office/powerpoint/2010/main" val="2260889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5C86-BB50-49CD-958B-3FF622C8FD63}"/>
              </a:ext>
            </a:extLst>
          </p:cNvPr>
          <p:cNvSpPr>
            <a:spLocks noGrp="1"/>
          </p:cNvSpPr>
          <p:nvPr>
            <p:ph type="title"/>
          </p:nvPr>
        </p:nvSpPr>
        <p:spPr/>
        <p:txBody>
          <a:bodyPr/>
          <a:lstStyle/>
          <a:p>
            <a:r>
              <a:rPr lang="en-US" dirty="0"/>
              <a:t>Goals and Requirements</a:t>
            </a:r>
          </a:p>
        </p:txBody>
      </p:sp>
      <p:sp>
        <p:nvSpPr>
          <p:cNvPr id="3" name="Content Placeholder 2">
            <a:extLst>
              <a:ext uri="{FF2B5EF4-FFF2-40B4-BE49-F238E27FC236}">
                <a16:creationId xmlns:a16="http://schemas.microsoft.com/office/drawing/2014/main" id="{F84A413C-FB58-4B6C-A666-7C48BD4F8735}"/>
              </a:ext>
            </a:extLst>
          </p:cNvPr>
          <p:cNvSpPr>
            <a:spLocks noGrp="1"/>
          </p:cNvSpPr>
          <p:nvPr>
            <p:ph idx="1"/>
          </p:nvPr>
        </p:nvSpPr>
        <p:spPr/>
        <p:txBody>
          <a:bodyPr>
            <a:normAutofit fontScale="85000" lnSpcReduction="20000"/>
          </a:bodyPr>
          <a:lstStyle/>
          <a:p>
            <a:r>
              <a:rPr lang="en-US" dirty="0"/>
              <a:t>Hypervisors </a:t>
            </a:r>
            <a:r>
              <a:rPr lang="en-US" b="1" dirty="0"/>
              <a:t>add a level of indirection</a:t>
            </a:r>
            <a:r>
              <a:rPr lang="en-US" dirty="0"/>
              <a:t> to the domain of computer hardware. They provide the abstraction of a </a:t>
            </a:r>
            <a:r>
              <a:rPr lang="en-US" b="1" dirty="0"/>
              <a:t>virtual machine</a:t>
            </a:r>
            <a:r>
              <a:rPr lang="en-US" dirty="0"/>
              <a:t>: each one thinks if is "king of the hill," and has a whole machine to itself. Ideally, the VMs should be just like the emulated machine, as fast as the emulated machine, and completely isolated from each other. </a:t>
            </a:r>
          </a:p>
          <a:p>
            <a:r>
              <a:rPr lang="en-US" dirty="0"/>
              <a:t>VMware had these goals (general to most virtualization):</a:t>
            </a:r>
          </a:p>
          <a:p>
            <a:r>
              <a:rPr lang="en-US" b="1" dirty="0"/>
              <a:t>Compatibility:</a:t>
            </a:r>
            <a:r>
              <a:rPr lang="en-US" dirty="0"/>
              <a:t> </a:t>
            </a:r>
            <a:br>
              <a:rPr lang="en-US" dirty="0"/>
            </a:br>
            <a:r>
              <a:rPr lang="en-US" dirty="0"/>
              <a:t>Any x86 OS, and all of its applications, should be able to run on without modifications on the VM.</a:t>
            </a:r>
          </a:p>
          <a:p>
            <a:r>
              <a:rPr lang="en-US" b="1" dirty="0"/>
              <a:t>Performance:</a:t>
            </a:r>
            <a:r>
              <a:rPr lang="en-US" dirty="0"/>
              <a:t> </a:t>
            </a:r>
            <a:br>
              <a:rPr lang="en-US" dirty="0"/>
            </a:br>
            <a:r>
              <a:rPr lang="en-US" dirty="0"/>
              <a:t>The overhead of the hypervisor had to be low enough the users could use a VM as their primary machine. </a:t>
            </a:r>
            <a:br>
              <a:rPr lang="en-US" dirty="0"/>
            </a:br>
            <a:r>
              <a:rPr lang="en-US" dirty="0"/>
              <a:t>Ideally, things run as fast as on a native OS, but at least as fast as the previous chip generation.</a:t>
            </a:r>
          </a:p>
          <a:p>
            <a:r>
              <a:rPr lang="en-US" b="1" dirty="0"/>
              <a:t>Isolation:</a:t>
            </a:r>
            <a:r>
              <a:rPr lang="en-US" dirty="0"/>
              <a:t> </a:t>
            </a:r>
            <a:br>
              <a:rPr lang="en-US" dirty="0"/>
            </a:br>
            <a:r>
              <a:rPr lang="en-US" dirty="0"/>
              <a:t>The hypervisor had to ensure complete isolation of each VM, i.e., be completely in charge of the real physical resources. A VM might be infected with malicious code: this will not impact any other VM.</a:t>
            </a:r>
          </a:p>
          <a:p>
            <a:r>
              <a:rPr lang="en-US" dirty="0"/>
              <a:t>There was tension between the requirements. E.g., total compatibility might need to be sacrificed for performance. But the designers held isolation as paramount. </a:t>
            </a:r>
          </a:p>
        </p:txBody>
      </p:sp>
    </p:spTree>
    <p:extLst>
      <p:ext uri="{BB962C8B-B14F-4D97-AF65-F5344CB8AC3E}">
        <p14:creationId xmlns:p14="http://schemas.microsoft.com/office/powerpoint/2010/main" val="3638256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EB1F-70A0-4387-A16D-022C407F542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ABE25A3-D142-40A6-A3DF-FFE7431D4539}"/>
              </a:ext>
            </a:extLst>
          </p:cNvPr>
          <p:cNvSpPr>
            <a:spLocks noGrp="1"/>
          </p:cNvSpPr>
          <p:nvPr>
            <p:ph idx="1"/>
          </p:nvPr>
        </p:nvSpPr>
        <p:spPr/>
        <p:txBody>
          <a:bodyPr/>
          <a:lstStyle/>
          <a:p>
            <a:r>
              <a:rPr lang="en-US" b="1" dirty="0"/>
              <a:t>The x86 architecture did not support virtualization.</a:t>
            </a:r>
            <a:r>
              <a:rPr lang="en-US" dirty="0"/>
              <a:t> </a:t>
            </a:r>
            <a:br>
              <a:rPr lang="en-US" dirty="0"/>
            </a:br>
            <a:r>
              <a:rPr lang="en-US" dirty="0"/>
              <a:t>(</a:t>
            </a:r>
            <a:r>
              <a:rPr lang="en-US" dirty="0">
                <a:hlinkClick r:id="rId2"/>
              </a:rPr>
              <a:t> </a:t>
            </a:r>
            <a:r>
              <a:rPr lang="en-US" dirty="0" err="1">
                <a:hlinkClick r:id="rId2"/>
              </a:rPr>
              <a:t>Popek</a:t>
            </a:r>
            <a:r>
              <a:rPr lang="en-US" dirty="0">
                <a:hlinkClick r:id="rId2"/>
              </a:rPr>
              <a:t> and Goldberg requirements for virtualization </a:t>
            </a:r>
            <a:r>
              <a:rPr lang="en-US" dirty="0"/>
              <a:t>) </a:t>
            </a:r>
            <a:br>
              <a:rPr lang="en-US" dirty="0"/>
            </a:br>
            <a:r>
              <a:rPr lang="en-US" dirty="0"/>
              <a:t>Example: POPF (pop flags) would fail silently in user mode.</a:t>
            </a:r>
          </a:p>
          <a:p>
            <a:r>
              <a:rPr lang="en-US" b="1" dirty="0"/>
              <a:t>The x86 architecture was of daunting complexity.</a:t>
            </a:r>
            <a:r>
              <a:rPr lang="en-US" dirty="0"/>
              <a:t> </a:t>
            </a:r>
            <a:br>
              <a:rPr lang="en-US" dirty="0"/>
            </a:br>
            <a:r>
              <a:rPr lang="en-US" dirty="0"/>
              <a:t>Decades of "cruft" built up due to backwards compatibility goal. Four modes: real, protected, v8086, and </a:t>
            </a:r>
            <a:r>
              <a:rPr lang="en-US" dirty="0">
                <a:hlinkClick r:id="rId3"/>
              </a:rPr>
              <a:t>system management</a:t>
            </a:r>
            <a:r>
              <a:rPr lang="en-US" dirty="0"/>
              <a:t>. </a:t>
            </a:r>
            <a:br>
              <a:rPr lang="en-US" dirty="0"/>
            </a:br>
            <a:r>
              <a:rPr lang="en-US" dirty="0">
                <a:hlinkClick r:id="rId4"/>
              </a:rPr>
              <a:t>x86 operating modes.</a:t>
            </a:r>
            <a:endParaRPr lang="en-US" dirty="0"/>
          </a:p>
          <a:p>
            <a:r>
              <a:rPr lang="en-US" b="1" dirty="0"/>
              <a:t>x86 machines had diverse peripherals.</a:t>
            </a:r>
            <a:r>
              <a:rPr lang="en-US" dirty="0"/>
              <a:t> </a:t>
            </a:r>
            <a:br>
              <a:rPr lang="en-US" dirty="0"/>
            </a:br>
            <a:endParaRPr lang="en-US" dirty="0"/>
          </a:p>
          <a:p>
            <a:r>
              <a:rPr lang="en-US" b="1" dirty="0"/>
              <a:t>The need for a simple user experience.</a:t>
            </a:r>
            <a:r>
              <a:rPr lang="en-US" dirty="0"/>
              <a:t> </a:t>
            </a:r>
            <a:br>
              <a:rPr lang="en-US" dirty="0"/>
            </a:br>
            <a:r>
              <a:rPr lang="en-US" dirty="0"/>
              <a:t>The users would be doing the installs themselves, not (e.g.) an IBM technician.</a:t>
            </a:r>
          </a:p>
          <a:p>
            <a:endParaRPr lang="en-US" dirty="0"/>
          </a:p>
        </p:txBody>
      </p:sp>
    </p:spTree>
    <p:extLst>
      <p:ext uri="{BB962C8B-B14F-4D97-AF65-F5344CB8AC3E}">
        <p14:creationId xmlns:p14="http://schemas.microsoft.com/office/powerpoint/2010/main" val="3619960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0CD8-C956-4C19-8CC2-C5D39400D8DF}"/>
              </a:ext>
            </a:extLst>
          </p:cNvPr>
          <p:cNvSpPr>
            <a:spLocks noGrp="1"/>
          </p:cNvSpPr>
          <p:nvPr>
            <p:ph type="title"/>
          </p:nvPr>
        </p:nvSpPr>
        <p:spPr/>
        <p:txBody>
          <a:bodyPr/>
          <a:lstStyle/>
          <a:p>
            <a:r>
              <a:rPr lang="en-US" dirty="0"/>
              <a:t>Solutions:</a:t>
            </a:r>
            <a:br>
              <a:rPr lang="en-US" dirty="0"/>
            </a:br>
            <a:r>
              <a:rPr lang="en-US" dirty="0"/>
              <a:t>Virtualizing the x86 Architecture</a:t>
            </a:r>
          </a:p>
        </p:txBody>
      </p:sp>
      <p:sp>
        <p:nvSpPr>
          <p:cNvPr id="3" name="Content Placeholder 2">
            <a:extLst>
              <a:ext uri="{FF2B5EF4-FFF2-40B4-BE49-F238E27FC236}">
                <a16:creationId xmlns:a16="http://schemas.microsoft.com/office/drawing/2014/main" id="{B263B4D9-B180-4466-94EB-D547A9BBB9B8}"/>
              </a:ext>
            </a:extLst>
          </p:cNvPr>
          <p:cNvSpPr>
            <a:spLocks noGrp="1"/>
          </p:cNvSpPr>
          <p:nvPr>
            <p:ph idx="1"/>
          </p:nvPr>
        </p:nvSpPr>
        <p:spPr/>
        <p:txBody>
          <a:bodyPr/>
          <a:lstStyle/>
          <a:p>
            <a:r>
              <a:rPr lang="en-US" b="1" dirty="0"/>
              <a:t>VMM</a:t>
            </a:r>
            <a:r>
              <a:rPr lang="en-US" dirty="0"/>
              <a:t> (Virtual Machine Monitor): runs the actual virtual machine.</a:t>
            </a:r>
          </a:p>
          <a:p>
            <a:r>
              <a:rPr lang="en-US" b="1" dirty="0"/>
              <a:t>VMX:</a:t>
            </a:r>
            <a:r>
              <a:rPr lang="en-US" dirty="0"/>
              <a:t> interacts with host OS.</a:t>
            </a:r>
          </a:p>
          <a:p>
            <a:r>
              <a:rPr lang="en-US" dirty="0"/>
              <a:t>Possible approaches:</a:t>
            </a:r>
          </a:p>
          <a:p>
            <a:pPr lvl="1"/>
            <a:r>
              <a:rPr lang="en-US" dirty="0"/>
              <a:t>Rely on hardware support for virtualization to </a:t>
            </a:r>
            <a:r>
              <a:rPr lang="en-US" b="1" dirty="0"/>
              <a:t>trap-and-</a:t>
            </a:r>
            <a:r>
              <a:rPr lang="en-US" b="1" dirty="0" err="1"/>
              <a:t>emulte</a:t>
            </a:r>
            <a:r>
              <a:rPr lang="en-US" dirty="0"/>
              <a:t> </a:t>
            </a:r>
            <a:r>
              <a:rPr lang="en-US" dirty="0">
                <a:hlinkClick r:id="rId2"/>
              </a:rPr>
              <a:t>privileged instructions</a:t>
            </a:r>
            <a:r>
              <a:rPr lang="en-US" dirty="0"/>
              <a:t>. </a:t>
            </a:r>
            <a:br>
              <a:rPr lang="en-US" dirty="0"/>
            </a:br>
            <a:r>
              <a:rPr lang="en-US" dirty="0"/>
              <a:t>Not available on x86 until 2005. </a:t>
            </a:r>
            <a:br>
              <a:rPr lang="en-US" dirty="0"/>
            </a:br>
            <a:r>
              <a:rPr lang="en-US" dirty="0">
                <a:hlinkClick r:id="rId3"/>
              </a:rPr>
              <a:t>Trap</a:t>
            </a:r>
            <a:endParaRPr lang="en-US" dirty="0"/>
          </a:p>
          <a:p>
            <a:pPr lvl="1"/>
            <a:r>
              <a:rPr lang="en-US" b="1" dirty="0"/>
              <a:t>Dynamic binary translation</a:t>
            </a:r>
            <a:r>
              <a:rPr lang="en-US" dirty="0"/>
              <a:t>: the VMM emulates all instructions. </a:t>
            </a:r>
            <a:br>
              <a:rPr lang="en-US" dirty="0"/>
            </a:br>
            <a:r>
              <a:rPr lang="en-US" dirty="0"/>
              <a:t>Problem: too slow for most uses. (5x)</a:t>
            </a:r>
          </a:p>
          <a:p>
            <a:r>
              <a:rPr lang="en-US" dirty="0">
                <a:hlinkClick r:id="rId4"/>
              </a:rPr>
              <a:t>https://youtu.be/CLR0pq9dy4g</a:t>
            </a:r>
            <a:r>
              <a:rPr lang="en-US" dirty="0"/>
              <a:t> </a:t>
            </a:r>
          </a:p>
        </p:txBody>
      </p:sp>
    </p:spTree>
    <p:extLst>
      <p:ext uri="{BB962C8B-B14F-4D97-AF65-F5344CB8AC3E}">
        <p14:creationId xmlns:p14="http://schemas.microsoft.com/office/powerpoint/2010/main" val="1654653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2C85-A318-426F-820E-6524E96EBFF2}"/>
              </a:ext>
            </a:extLst>
          </p:cNvPr>
          <p:cNvSpPr>
            <a:spLocks noGrp="1"/>
          </p:cNvSpPr>
          <p:nvPr>
            <p:ph type="title"/>
          </p:nvPr>
        </p:nvSpPr>
        <p:spPr/>
        <p:txBody>
          <a:bodyPr/>
          <a:lstStyle/>
          <a:p>
            <a:r>
              <a:rPr lang="en-US" dirty="0"/>
              <a:t>Solutions:</a:t>
            </a:r>
            <a:br>
              <a:rPr lang="en-US" dirty="0"/>
            </a:br>
            <a:r>
              <a:rPr lang="en-US" dirty="0"/>
              <a:t>Virtualizing the x86 Architecture (cont.)</a:t>
            </a:r>
          </a:p>
        </p:txBody>
      </p:sp>
      <p:sp>
        <p:nvSpPr>
          <p:cNvPr id="3" name="Content Placeholder 2">
            <a:extLst>
              <a:ext uri="{FF2B5EF4-FFF2-40B4-BE49-F238E27FC236}">
                <a16:creationId xmlns:a16="http://schemas.microsoft.com/office/drawing/2014/main" id="{5C074FC1-8A7D-4BF0-9D61-602D5C3F5611}"/>
              </a:ext>
            </a:extLst>
          </p:cNvPr>
          <p:cNvSpPr>
            <a:spLocks noGrp="1"/>
          </p:cNvSpPr>
          <p:nvPr>
            <p:ph idx="1"/>
          </p:nvPr>
        </p:nvSpPr>
        <p:spPr/>
        <p:txBody>
          <a:bodyPr>
            <a:normAutofit fontScale="92500" lnSpcReduction="20000"/>
          </a:bodyPr>
          <a:lstStyle/>
          <a:p>
            <a:r>
              <a:rPr lang="en-US" dirty="0"/>
              <a:t>The solution:</a:t>
            </a:r>
          </a:p>
          <a:p>
            <a:pPr lvl="1"/>
            <a:r>
              <a:rPr lang="en-US" dirty="0"/>
              <a:t>Trap-and-emulate </a:t>
            </a:r>
            <a:r>
              <a:rPr lang="en-US" i="1" dirty="0"/>
              <a:t>can</a:t>
            </a:r>
            <a:r>
              <a:rPr lang="en-US" dirty="0"/>
              <a:t> be used when user programs are running.</a:t>
            </a:r>
          </a:p>
          <a:p>
            <a:pPr lvl="1"/>
            <a:r>
              <a:rPr lang="en-US" dirty="0"/>
              <a:t>In other cases, resort to binary translation.</a:t>
            </a:r>
          </a:p>
          <a:p>
            <a:pPr lvl="1"/>
            <a:r>
              <a:rPr lang="en-US" dirty="0"/>
              <a:t>Run an algorithm to decide which to do. </a:t>
            </a:r>
            <a:br>
              <a:rPr lang="en-US" dirty="0"/>
            </a:br>
            <a:r>
              <a:rPr lang="en-US" dirty="0"/>
              <a:t>This </a:t>
            </a:r>
            <a:r>
              <a:rPr lang="en-US" i="1" dirty="0"/>
              <a:t>doesn't</a:t>
            </a:r>
            <a:r>
              <a:rPr lang="en-US" dirty="0"/>
              <a:t> need to examine code, just registers!</a:t>
            </a:r>
          </a:p>
          <a:p>
            <a:r>
              <a:rPr lang="en-US" dirty="0"/>
              <a:t/>
            </a:r>
            <a:br>
              <a:rPr lang="en-US" dirty="0"/>
            </a:br>
            <a:r>
              <a:rPr lang="en-US" dirty="0"/>
              <a:t>Binary translation must be used if:</a:t>
            </a:r>
          </a:p>
          <a:p>
            <a:pPr lvl="1"/>
            <a:r>
              <a:rPr lang="en-US" dirty="0"/>
              <a:t>The virtual machine is running in kernel mode (ring 0).</a:t>
            </a:r>
          </a:p>
          <a:p>
            <a:pPr lvl="1"/>
            <a:r>
              <a:rPr lang="en-US" dirty="0"/>
              <a:t>The virtual machine can disable interrupts and issue I/O instructions.</a:t>
            </a:r>
          </a:p>
          <a:p>
            <a:pPr lvl="1"/>
            <a:r>
              <a:rPr lang="en-US" dirty="0"/>
              <a:t>The virtual machine is running in real mode, a legacy 16-bit mode used by BIOS.</a:t>
            </a:r>
          </a:p>
          <a:p>
            <a:r>
              <a:rPr lang="en-US" dirty="0"/>
              <a:t>VMware can speed up binary translation to near-native speeds because it sets the hardware to run the code instead of translating it in software. </a:t>
            </a:r>
            <a:br>
              <a:rPr lang="en-US" dirty="0"/>
            </a:br>
            <a:endParaRPr lang="en-US" dirty="0"/>
          </a:p>
          <a:p>
            <a:r>
              <a:rPr lang="en-US" dirty="0"/>
              <a:t>Runs at 80% of native speed, instead of 20%.</a:t>
            </a:r>
          </a:p>
          <a:p>
            <a:endParaRPr lang="en-US" dirty="0"/>
          </a:p>
        </p:txBody>
      </p:sp>
    </p:spTree>
    <p:extLst>
      <p:ext uri="{BB962C8B-B14F-4D97-AF65-F5344CB8AC3E}">
        <p14:creationId xmlns:p14="http://schemas.microsoft.com/office/powerpoint/2010/main" val="3295510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2A73093-4B9D-420D-B17E-52293703A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E95DA498-D9A2-4DA9-B9DA-B3776E08CF7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9C21570E-E159-49A6-9891-FA397B7A92D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8434" name="Picture 2" descr="https://gcallah.github.io/OperatingSystems/graphics/07-09.png">
            <a:extLst>
              <a:ext uri="{FF2B5EF4-FFF2-40B4-BE49-F238E27FC236}">
                <a16:creationId xmlns:a16="http://schemas.microsoft.com/office/drawing/2014/main" id="{9E0A6E50-5ADD-4C7A-8C16-324E186ED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92" y="856634"/>
            <a:ext cx="5451627" cy="48246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A7FAEA-48BA-49BF-ADFB-BABFCFD6FBD3}"/>
              </a:ext>
            </a:extLst>
          </p:cNvPr>
          <p:cNvSpPr>
            <a:spLocks noGrp="1"/>
          </p:cNvSpPr>
          <p:nvPr>
            <p:ph type="title"/>
          </p:nvPr>
        </p:nvSpPr>
        <p:spPr>
          <a:xfrm>
            <a:off x="6411685" y="634946"/>
            <a:ext cx="5127171" cy="1450757"/>
          </a:xfrm>
        </p:spPr>
        <p:txBody>
          <a:bodyPr>
            <a:normAutofit/>
          </a:bodyPr>
          <a:lstStyle/>
          <a:p>
            <a:r>
              <a:rPr lang="en-US" sz="3400"/>
              <a:t>Solutions:</a:t>
            </a:r>
            <a:br>
              <a:rPr lang="en-US" sz="3400"/>
            </a:br>
            <a:r>
              <a:rPr lang="en-US" sz="3400"/>
              <a:t>A Guest OS Centric Strategy</a:t>
            </a:r>
          </a:p>
        </p:txBody>
      </p:sp>
      <p:sp>
        <p:nvSpPr>
          <p:cNvPr id="3" name="Content Placeholder 2">
            <a:extLst>
              <a:ext uri="{FF2B5EF4-FFF2-40B4-BE49-F238E27FC236}">
                <a16:creationId xmlns:a16="http://schemas.microsoft.com/office/drawing/2014/main" id="{C8FD0E6A-1141-46F8-8532-0CBBF5AEC1E7}"/>
              </a:ext>
            </a:extLst>
          </p:cNvPr>
          <p:cNvSpPr>
            <a:spLocks noGrp="1"/>
          </p:cNvSpPr>
          <p:nvPr>
            <p:ph idx="1"/>
          </p:nvPr>
        </p:nvSpPr>
        <p:spPr>
          <a:xfrm>
            <a:off x="6411684" y="2198914"/>
            <a:ext cx="5127172" cy="3670180"/>
          </a:xfrm>
        </p:spPr>
        <p:txBody>
          <a:bodyPr>
            <a:normAutofit/>
          </a:bodyPr>
          <a:lstStyle/>
          <a:p>
            <a:r>
              <a:rPr lang="en-US" sz="1700"/>
              <a:t>Two layers:</a:t>
            </a:r>
          </a:p>
          <a:p>
            <a:r>
              <a:rPr lang="en-US" sz="1700"/>
              <a:t>Software model that "looks like" the device to the guest OS.</a:t>
            </a:r>
          </a:p>
          <a:p>
            <a:r>
              <a:rPr lang="en-US" sz="1700"/>
              <a:t>A back-end that communicates with the host OS.</a:t>
            </a:r>
          </a:p>
          <a:p>
            <a:r>
              <a:rPr lang="en-US" sz="1700" b="1"/>
              <a:t>Example:</a:t>
            </a:r>
            <a:r>
              <a:rPr lang="en-US" sz="1700"/>
              <a:t> the "Lance" 10-Mbps ethernet card. VMware "supported" this card long after the real thing was off the market, and eventually could run 10x faster. </a:t>
            </a:r>
            <a:br>
              <a:rPr lang="en-US" sz="1700"/>
            </a:br>
            <a:r>
              <a:rPr lang="en-US" sz="1700"/>
              <a:t>The actual hardware did not have to be what the guest OS thought was there! It just talked to the VMware drivers, and they could be coupled with different back-ends.</a:t>
            </a:r>
          </a:p>
          <a:p>
            <a:endParaRPr lang="en-US" sz="1700"/>
          </a:p>
        </p:txBody>
      </p:sp>
    </p:spTree>
    <p:extLst>
      <p:ext uri="{BB962C8B-B14F-4D97-AF65-F5344CB8AC3E}">
        <p14:creationId xmlns:p14="http://schemas.microsoft.com/office/powerpoint/2010/main" val="29616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C33BF9DD-8A45-4EEE-B231-0A14D322E5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9556C5A8-AD7E-4CE7-87BE-9EA3B5E178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D5FBCAC9-BD8B-4F3B-AD74-EF37D421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6" name="Straight Connector 145">
            <a:extLst>
              <a:ext uri="{FF2B5EF4-FFF2-40B4-BE49-F238E27FC236}">
                <a16:creationId xmlns:a16="http://schemas.microsoft.com/office/drawing/2014/main" id="{9020DCC9-F851-4562-BB20-1AB3C51BFD0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053" name="Picture 2" descr="https://upload.wikimedia.org/wikipedia/commons/thumb/0/08/Hardware_Virtualization_%28copy%29.svg/740px-Hardware_Virtualization_%28copy%29.svg.png">
            <a:extLst>
              <a:ext uri="{FF2B5EF4-FFF2-40B4-BE49-F238E27FC236}">
                <a16:creationId xmlns:a16="http://schemas.microsoft.com/office/drawing/2014/main" id="{AD6E3D6E-B7C2-4C8A-9AB6-F0908FD3DB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33999" y="673470"/>
            <a:ext cx="4001315" cy="52476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BAE840-750B-4461-B0AB-33FBEB8F8EE1}"/>
              </a:ext>
            </a:extLst>
          </p:cNvPr>
          <p:cNvSpPr>
            <a:spLocks noGrp="1"/>
          </p:cNvSpPr>
          <p:nvPr>
            <p:ph type="title"/>
          </p:nvPr>
        </p:nvSpPr>
        <p:spPr>
          <a:xfrm>
            <a:off x="4974771" y="634946"/>
            <a:ext cx="6574972" cy="1450757"/>
          </a:xfrm>
        </p:spPr>
        <p:txBody>
          <a:bodyPr>
            <a:normAutofit/>
          </a:bodyPr>
          <a:lstStyle/>
          <a:p>
            <a:r>
              <a:rPr lang="en-US" dirty="0"/>
              <a:t>Requirements</a:t>
            </a:r>
          </a:p>
        </p:txBody>
      </p:sp>
      <p:sp>
        <p:nvSpPr>
          <p:cNvPr id="2055" name="Content Placeholder 2054"/>
          <p:cNvSpPr>
            <a:spLocks noGrp="1"/>
          </p:cNvSpPr>
          <p:nvPr>
            <p:ph idx="1"/>
          </p:nvPr>
        </p:nvSpPr>
        <p:spPr>
          <a:xfrm>
            <a:off x="4974769" y="2198914"/>
            <a:ext cx="6574973" cy="3670180"/>
          </a:xfrm>
        </p:spPr>
        <p:txBody>
          <a:bodyPr>
            <a:normAutofit/>
          </a:bodyPr>
          <a:lstStyle/>
          <a:p>
            <a:r>
              <a:rPr lang="en-US" dirty="0"/>
              <a:t>Hypervisors need to score well on</a:t>
            </a:r>
          </a:p>
          <a:p>
            <a:r>
              <a:rPr lang="en-US" b="1" dirty="0"/>
              <a:t>Safety:</a:t>
            </a:r>
            <a:r>
              <a:rPr lang="en-US" dirty="0"/>
              <a:t> the hypervisor has full control of the virtualized resources.</a:t>
            </a:r>
          </a:p>
          <a:p>
            <a:r>
              <a:rPr lang="en-US" b="1" dirty="0"/>
              <a:t>Fidelity:</a:t>
            </a:r>
            <a:r>
              <a:rPr lang="en-US" dirty="0"/>
              <a:t> the behavior of a program running on the virtual machine should be the same as if it were running on the machine being imitated.</a:t>
            </a:r>
          </a:p>
          <a:p>
            <a:r>
              <a:rPr lang="en-US" b="1" dirty="0"/>
              <a:t>Efficiency:</a:t>
            </a:r>
            <a:r>
              <a:rPr lang="en-US" dirty="0"/>
              <a:t> as much code as possible should run without intervention by the hypervisor.</a:t>
            </a:r>
          </a:p>
        </p:txBody>
      </p:sp>
    </p:spTree>
    <p:extLst>
      <p:ext uri="{BB962C8B-B14F-4D97-AF65-F5344CB8AC3E}">
        <p14:creationId xmlns:p14="http://schemas.microsoft.com/office/powerpoint/2010/main" val="3455520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0" name="Rectangle 70">
            <a:extLst>
              <a:ext uri="{FF2B5EF4-FFF2-40B4-BE49-F238E27FC236}">
                <a16:creationId xmlns:a16="http://schemas.microsoft.com/office/drawing/2014/main" id="{C33BF9DD-8A45-4EEE-B231-0A14D322E5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1" name="Rectangle 72">
            <a:extLst>
              <a:ext uri="{FF2B5EF4-FFF2-40B4-BE49-F238E27FC236}">
                <a16:creationId xmlns:a16="http://schemas.microsoft.com/office/drawing/2014/main" id="{9556C5A8-AD7E-4CE7-87BE-9EA3B5E178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2" name="Rectangle 74">
            <a:extLst>
              <a:ext uri="{FF2B5EF4-FFF2-40B4-BE49-F238E27FC236}">
                <a16:creationId xmlns:a16="http://schemas.microsoft.com/office/drawing/2014/main" id="{D5FBCAC9-BD8B-4F3B-AD74-EF37D421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63" name="Straight Connector 76">
            <a:extLst>
              <a:ext uri="{FF2B5EF4-FFF2-40B4-BE49-F238E27FC236}">
                <a16:creationId xmlns:a16="http://schemas.microsoft.com/office/drawing/2014/main" id="{9020DCC9-F851-4562-BB20-1AB3C51BFD0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9458" name="Picture 2" descr="https://gcallah.github.io/OperatingSystems/graphics/07-10.png">
            <a:extLst>
              <a:ext uri="{FF2B5EF4-FFF2-40B4-BE49-F238E27FC236}">
                <a16:creationId xmlns:a16="http://schemas.microsoft.com/office/drawing/2014/main" id="{862D8347-E4FC-4073-BD37-38BD0C42A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2161909"/>
            <a:ext cx="4001315" cy="22707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F5D240-B7CE-4150-988E-A0BD0EB60BD9}"/>
              </a:ext>
            </a:extLst>
          </p:cNvPr>
          <p:cNvSpPr>
            <a:spLocks noGrp="1"/>
          </p:cNvSpPr>
          <p:nvPr>
            <p:ph type="title"/>
          </p:nvPr>
        </p:nvSpPr>
        <p:spPr>
          <a:xfrm>
            <a:off x="4974771" y="634946"/>
            <a:ext cx="6574972" cy="1450757"/>
          </a:xfrm>
        </p:spPr>
        <p:txBody>
          <a:bodyPr>
            <a:normAutofit/>
          </a:bodyPr>
          <a:lstStyle/>
          <a:p>
            <a:r>
              <a:rPr lang="en-US"/>
              <a:t>Solutions:</a:t>
            </a:r>
            <a:br>
              <a:rPr lang="en-US"/>
            </a:br>
            <a:r>
              <a:rPr lang="en-US"/>
              <a:t>The Role of the Host OS</a:t>
            </a:r>
            <a:endParaRPr lang="en-US" dirty="0"/>
          </a:p>
        </p:txBody>
      </p:sp>
      <p:sp>
        <p:nvSpPr>
          <p:cNvPr id="3" name="Content Placeholder 2">
            <a:extLst>
              <a:ext uri="{FF2B5EF4-FFF2-40B4-BE49-F238E27FC236}">
                <a16:creationId xmlns:a16="http://schemas.microsoft.com/office/drawing/2014/main" id="{84EEB7E9-F4DF-4590-ABA3-B07A8B14D587}"/>
              </a:ext>
            </a:extLst>
          </p:cNvPr>
          <p:cNvSpPr>
            <a:spLocks noGrp="1"/>
          </p:cNvSpPr>
          <p:nvPr>
            <p:ph idx="1"/>
          </p:nvPr>
        </p:nvSpPr>
        <p:spPr>
          <a:xfrm>
            <a:off x="4974769" y="2198914"/>
            <a:ext cx="6574973" cy="3670180"/>
          </a:xfrm>
        </p:spPr>
        <p:txBody>
          <a:bodyPr>
            <a:normAutofit/>
          </a:bodyPr>
          <a:lstStyle/>
          <a:p>
            <a:pPr lvl="1"/>
            <a:r>
              <a:rPr lang="en-US" sz="1500"/>
              <a:t>By creating a type 2 hypervisor, VMware could be installed like a normal program.</a:t>
            </a:r>
          </a:p>
          <a:p>
            <a:pPr lvl="1"/>
            <a:r>
              <a:rPr lang="en-US" sz="1500"/>
              <a:t>It could use the host's drivers to handle the problem of multiple peripherals.</a:t>
            </a:r>
          </a:p>
          <a:p>
            <a:pPr lvl="1"/>
            <a:r>
              <a:rPr lang="en-US" sz="1500"/>
              <a:t>But VMware needed to do fancy things an ordinary application could not.</a:t>
            </a:r>
          </a:p>
          <a:p>
            <a:pPr lvl="1"/>
            <a:r>
              <a:rPr lang="en-US" sz="1500"/>
              <a:t>And many of those things an ordinary kernel-level device driver shouldn't do either.</a:t>
            </a:r>
          </a:p>
          <a:p>
            <a:r>
              <a:rPr lang="en-US" sz="1500" b="1"/>
              <a:t>So</a:t>
            </a:r>
            <a:r>
              <a:rPr lang="en-US" sz="1500"/>
              <a:t>, create three components:</a:t>
            </a:r>
          </a:p>
          <a:p>
            <a:pPr lvl="1"/>
            <a:r>
              <a:rPr lang="en-US" sz="1500" b="1"/>
              <a:t>VMX:</a:t>
            </a:r>
            <a:r>
              <a:rPr lang="en-US" sz="1500"/>
              <a:t> a user-space program the user interacts with: one per VM.</a:t>
            </a:r>
          </a:p>
          <a:p>
            <a:pPr lvl="1"/>
            <a:r>
              <a:rPr lang="en-US" sz="1500" b="1"/>
              <a:t>VMX driver:</a:t>
            </a:r>
            <a:r>
              <a:rPr lang="en-US" sz="1500"/>
              <a:t> A small kernel-mode device driver that can suspend the host OS for the...</a:t>
            </a:r>
          </a:p>
          <a:p>
            <a:pPr lvl="1"/>
            <a:r>
              <a:rPr lang="en-US" sz="1500" b="1"/>
              <a:t>VMM:</a:t>
            </a:r>
            <a:r>
              <a:rPr lang="en-US" sz="1500"/>
              <a:t> multiplexes the CPU and memory; contains trap-and-emulate, device drivers, shadow paging module, binary translator. </a:t>
            </a:r>
            <a:br>
              <a:rPr lang="en-US" sz="1500"/>
            </a:br>
            <a:r>
              <a:rPr lang="en-US" sz="1500"/>
              <a:t>Runs in kernel mode, but not "in" the host OS.</a:t>
            </a:r>
          </a:p>
          <a:p>
            <a:endParaRPr lang="en-US" sz="1500"/>
          </a:p>
        </p:txBody>
      </p:sp>
    </p:spTree>
    <p:extLst>
      <p:ext uri="{BB962C8B-B14F-4D97-AF65-F5344CB8AC3E}">
        <p14:creationId xmlns:p14="http://schemas.microsoft.com/office/powerpoint/2010/main" val="2625749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4" name="Rectangle 70">
            <a:extLst>
              <a:ext uri="{FF2B5EF4-FFF2-40B4-BE49-F238E27FC236}">
                <a16:creationId xmlns:a16="http://schemas.microsoft.com/office/drawing/2014/main" id="{C33BF9DD-8A45-4EEE-B231-0A14D322E5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5" name="Rectangle 72">
            <a:extLst>
              <a:ext uri="{FF2B5EF4-FFF2-40B4-BE49-F238E27FC236}">
                <a16:creationId xmlns:a16="http://schemas.microsoft.com/office/drawing/2014/main" id="{9556C5A8-AD7E-4CE7-87BE-9EA3B5E178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86" name="Rectangle 74">
            <a:extLst>
              <a:ext uri="{FF2B5EF4-FFF2-40B4-BE49-F238E27FC236}">
                <a16:creationId xmlns:a16="http://schemas.microsoft.com/office/drawing/2014/main" id="{D5FBCAC9-BD8B-4F3B-AD74-EF37D421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487" name="Straight Connector 76">
            <a:extLst>
              <a:ext uri="{FF2B5EF4-FFF2-40B4-BE49-F238E27FC236}">
                <a16:creationId xmlns:a16="http://schemas.microsoft.com/office/drawing/2014/main" id="{9020DCC9-F851-4562-BB20-1AB3C51BFD0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0482" name="Picture 2" descr="https://gcallah.github.io/OperatingSystems/graphics/07-11.png">
            <a:extLst>
              <a:ext uri="{FF2B5EF4-FFF2-40B4-BE49-F238E27FC236}">
                <a16:creationId xmlns:a16="http://schemas.microsoft.com/office/drawing/2014/main" id="{269DC919-FA50-457D-9B18-F8F08AB38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2426996"/>
            <a:ext cx="4001315" cy="1740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7BFA22-FC8A-4A6C-A6BB-E6B8D30ACF47}"/>
              </a:ext>
            </a:extLst>
          </p:cNvPr>
          <p:cNvSpPr>
            <a:spLocks noGrp="1"/>
          </p:cNvSpPr>
          <p:nvPr>
            <p:ph type="title"/>
          </p:nvPr>
        </p:nvSpPr>
        <p:spPr>
          <a:xfrm>
            <a:off x="4974771" y="634946"/>
            <a:ext cx="6574972" cy="1450757"/>
          </a:xfrm>
        </p:spPr>
        <p:txBody>
          <a:bodyPr>
            <a:normAutofit/>
          </a:bodyPr>
          <a:lstStyle/>
          <a:p>
            <a:r>
              <a:rPr lang="en-US" sz="4100"/>
              <a:t>Solutions:</a:t>
            </a:r>
            <a:br>
              <a:rPr lang="en-US" sz="4100"/>
            </a:br>
            <a:r>
              <a:rPr lang="en-US" sz="4100"/>
              <a:t>The Role of the Host OS (cont.)</a:t>
            </a:r>
          </a:p>
        </p:txBody>
      </p:sp>
      <p:sp>
        <p:nvSpPr>
          <p:cNvPr id="3" name="Content Placeholder 2">
            <a:extLst>
              <a:ext uri="{FF2B5EF4-FFF2-40B4-BE49-F238E27FC236}">
                <a16:creationId xmlns:a16="http://schemas.microsoft.com/office/drawing/2014/main" id="{91EA97A5-E866-41C3-AD7B-65E24445252B}"/>
              </a:ext>
            </a:extLst>
          </p:cNvPr>
          <p:cNvSpPr>
            <a:spLocks noGrp="1"/>
          </p:cNvSpPr>
          <p:nvPr>
            <p:ph idx="1"/>
          </p:nvPr>
        </p:nvSpPr>
        <p:spPr>
          <a:xfrm>
            <a:off x="4974769" y="2198914"/>
            <a:ext cx="6574973" cy="3670180"/>
          </a:xfrm>
        </p:spPr>
        <p:txBody>
          <a:bodyPr>
            <a:normAutofit/>
          </a:bodyPr>
          <a:lstStyle/>
          <a:p>
            <a:r>
              <a:rPr lang="en-US" dirty="0"/>
              <a:t>VMX runs as an OS process. But the VMM is a peer. The VMX suspends the host OS and gives the VMM full control of the machine. This is a </a:t>
            </a:r>
            <a:r>
              <a:rPr lang="en-US" b="1" dirty="0"/>
              <a:t>world switch</a:t>
            </a:r>
            <a:r>
              <a:rPr lang="en-US" dirty="0"/>
              <a:t>. </a:t>
            </a:r>
          </a:p>
          <a:p>
            <a:r>
              <a:rPr lang="en-US" dirty="0"/>
              <a:t>The VMM and the host OS have entirely different address spaces. </a:t>
            </a:r>
          </a:p>
          <a:p>
            <a:r>
              <a:rPr lang="en-US" dirty="0"/>
              <a:t>Although earlier described as very time consuming, here the book says the world switch only takes 45 instructions!</a:t>
            </a:r>
          </a:p>
        </p:txBody>
      </p:sp>
    </p:spTree>
    <p:extLst>
      <p:ext uri="{BB962C8B-B14F-4D97-AF65-F5344CB8AC3E}">
        <p14:creationId xmlns:p14="http://schemas.microsoft.com/office/powerpoint/2010/main" val="3513709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1CDA-9E74-4123-BC8C-02991199118F}"/>
              </a:ext>
            </a:extLst>
          </p:cNvPr>
          <p:cNvSpPr>
            <a:spLocks noGrp="1"/>
          </p:cNvSpPr>
          <p:nvPr>
            <p:ph type="title"/>
          </p:nvPr>
        </p:nvSpPr>
        <p:spPr/>
        <p:txBody>
          <a:bodyPr/>
          <a:lstStyle/>
          <a:p>
            <a:r>
              <a:rPr lang="en-US" dirty="0"/>
              <a:t>Evolution of VMWare Workstation</a:t>
            </a:r>
          </a:p>
        </p:txBody>
      </p:sp>
      <p:sp>
        <p:nvSpPr>
          <p:cNvPr id="3" name="Content Placeholder 2">
            <a:extLst>
              <a:ext uri="{FF2B5EF4-FFF2-40B4-BE49-F238E27FC236}">
                <a16:creationId xmlns:a16="http://schemas.microsoft.com/office/drawing/2014/main" id="{AD3E309B-CDD4-411D-81E2-6033AE3FAC4D}"/>
              </a:ext>
            </a:extLst>
          </p:cNvPr>
          <p:cNvSpPr>
            <a:spLocks noGrp="1"/>
          </p:cNvSpPr>
          <p:nvPr>
            <p:ph idx="1"/>
          </p:nvPr>
        </p:nvSpPr>
        <p:spPr/>
        <p:txBody>
          <a:bodyPr/>
          <a:lstStyle/>
          <a:p>
            <a:r>
              <a:rPr lang="en-US" dirty="0"/>
              <a:t>The VMM / </a:t>
            </a:r>
            <a:r>
              <a:rPr lang="en-US" dirty="0" err="1"/>
              <a:t>hhost</a:t>
            </a:r>
            <a:r>
              <a:rPr lang="en-US" dirty="0"/>
              <a:t> OS architecture remains the same. </a:t>
            </a:r>
            <a:br>
              <a:rPr lang="en-US" dirty="0"/>
            </a:br>
            <a:r>
              <a:rPr lang="en-US" dirty="0"/>
              <a:t>But today, VMware Workstation can rely on:</a:t>
            </a:r>
          </a:p>
          <a:p>
            <a:pPr lvl="1"/>
            <a:r>
              <a:rPr lang="en-US" dirty="0"/>
              <a:t>Trap-and-emulate all the time</a:t>
            </a:r>
          </a:p>
          <a:p>
            <a:pPr lvl="1"/>
            <a:r>
              <a:rPr lang="en-US" dirty="0"/>
              <a:t>Nested hardware page tables instead of the shadow page table</a:t>
            </a:r>
          </a:p>
          <a:p>
            <a:r>
              <a:rPr lang="en-US" dirty="0">
                <a:hlinkClick r:id="rId2"/>
              </a:rPr>
              <a:t>https://youtu.be/lD_y5wTjRqs</a:t>
            </a:r>
            <a:r>
              <a:rPr lang="en-US" dirty="0"/>
              <a:t> </a:t>
            </a:r>
          </a:p>
        </p:txBody>
      </p:sp>
    </p:spTree>
    <p:extLst>
      <p:ext uri="{BB962C8B-B14F-4D97-AF65-F5344CB8AC3E}">
        <p14:creationId xmlns:p14="http://schemas.microsoft.com/office/powerpoint/2010/main" val="2573042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33BF9DD-8A45-4EEE-B231-0A14D322E5F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556C5A8-AD7E-4CE7-87BE-9EA3B5E178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D5FBCAC9-BD8B-4F3B-AD74-EF37D421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7" name="Straight Connector 76">
            <a:extLst>
              <a:ext uri="{FF2B5EF4-FFF2-40B4-BE49-F238E27FC236}">
                <a16:creationId xmlns:a16="http://schemas.microsoft.com/office/drawing/2014/main" id="{9020DCC9-F851-4562-BB20-1AB3C51BFD0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1506" name="Picture 2" descr="https://gcallah.github.io/OperatingSystems/graphics/07-12.png">
            <a:extLst>
              <a:ext uri="{FF2B5EF4-FFF2-40B4-BE49-F238E27FC236}">
                <a16:creationId xmlns:a16="http://schemas.microsoft.com/office/drawing/2014/main" id="{BED5A54E-44F8-4D65-A9DC-0104977C7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99" y="2472011"/>
            <a:ext cx="4001315" cy="16505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6C4977-A291-41A7-9279-6EFB9BB694D5}"/>
              </a:ext>
            </a:extLst>
          </p:cNvPr>
          <p:cNvSpPr>
            <a:spLocks noGrp="1"/>
          </p:cNvSpPr>
          <p:nvPr>
            <p:ph type="title"/>
          </p:nvPr>
        </p:nvSpPr>
        <p:spPr>
          <a:xfrm>
            <a:off x="4974771" y="634946"/>
            <a:ext cx="6574972" cy="1450757"/>
          </a:xfrm>
        </p:spPr>
        <p:txBody>
          <a:bodyPr>
            <a:normAutofit/>
          </a:bodyPr>
          <a:lstStyle/>
          <a:p>
            <a:r>
              <a:rPr lang="en-US" dirty="0"/>
              <a:t>ESX Server: VMware’s Type 1 Hypervisor</a:t>
            </a:r>
          </a:p>
        </p:txBody>
      </p:sp>
      <p:sp>
        <p:nvSpPr>
          <p:cNvPr id="3" name="Content Placeholder 2">
            <a:extLst>
              <a:ext uri="{FF2B5EF4-FFF2-40B4-BE49-F238E27FC236}">
                <a16:creationId xmlns:a16="http://schemas.microsoft.com/office/drawing/2014/main" id="{E6D99001-6FD3-463A-A9FE-BAB7F83CAC98}"/>
              </a:ext>
            </a:extLst>
          </p:cNvPr>
          <p:cNvSpPr>
            <a:spLocks noGrp="1"/>
          </p:cNvSpPr>
          <p:nvPr>
            <p:ph idx="1"/>
          </p:nvPr>
        </p:nvSpPr>
        <p:spPr>
          <a:xfrm>
            <a:off x="4974769" y="2198913"/>
            <a:ext cx="6574973" cy="4024129"/>
          </a:xfrm>
        </p:spPr>
        <p:txBody>
          <a:bodyPr>
            <a:normAutofit fontScale="92500"/>
          </a:bodyPr>
          <a:lstStyle/>
          <a:p>
            <a:r>
              <a:rPr lang="en-US" sz="1600" dirty="0"/>
              <a:t>Not having a host OS to rely upon means ESX has more work to do than VMware Workstation. But in a situation where IT organizations are trying to run 1000s of virtual machines, a type 1 hypervisor makes sense: it will run significantly faster.</a:t>
            </a:r>
          </a:p>
          <a:p>
            <a:pPr lvl="1"/>
            <a:r>
              <a:rPr lang="en-US" sz="1400" dirty="0"/>
              <a:t>The CPU scheduler ensures that each virtual machine gets a fair share of the CPU: no starvation.</a:t>
            </a:r>
          </a:p>
          <a:p>
            <a:pPr lvl="1"/>
            <a:r>
              <a:rPr lang="en-US" sz="1400" dirty="0"/>
              <a:t>Scalability: VMs run efficiently even when they need more memory than is actually available. </a:t>
            </a:r>
            <a:br>
              <a:rPr lang="en-US" sz="1400" dirty="0"/>
            </a:br>
            <a:r>
              <a:rPr lang="en-US" sz="1400" b="1" dirty="0">
                <a:hlinkClick r:id="rId3"/>
              </a:rPr>
              <a:t>Ballooning</a:t>
            </a:r>
            <a:r>
              <a:rPr lang="en-US" sz="1400" dirty="0"/>
              <a:t> and </a:t>
            </a:r>
            <a:r>
              <a:rPr lang="en-US" sz="1400" b="1" dirty="0">
                <a:hlinkClick r:id="rId4"/>
              </a:rPr>
              <a:t>transparent page sharing</a:t>
            </a:r>
            <a:r>
              <a:rPr lang="en-US" sz="1400" dirty="0"/>
              <a:t> introduced.</a:t>
            </a:r>
          </a:p>
          <a:p>
            <a:pPr lvl="1"/>
            <a:r>
              <a:rPr lang="en-US" sz="1400" dirty="0"/>
              <a:t>An optimized I/O subsystem: device drivers run directly within the ESX hypervisor, with no world switch required.</a:t>
            </a:r>
          </a:p>
          <a:p>
            <a:pPr lvl="1"/>
            <a:r>
              <a:rPr lang="en-US" sz="1400" dirty="0"/>
              <a:t>ESX uses a file system (VMFS) optimized to store virtual machine images. A single ESX Server can issue over 1 million disk operations per second.</a:t>
            </a:r>
          </a:p>
          <a:p>
            <a:pPr lvl="1"/>
            <a:r>
              <a:rPr lang="en-US" sz="1400" dirty="0"/>
              <a:t>The workstations were aimed at developers: one could experiment with new OS releases inside a VM.</a:t>
            </a:r>
          </a:p>
          <a:p>
            <a:pPr lvl="1"/>
            <a:r>
              <a:rPr lang="en-US" sz="1400" dirty="0"/>
              <a:t>ESX Server made it easy to implement new capabilities.</a:t>
            </a:r>
          </a:p>
          <a:p>
            <a:pPr lvl="1"/>
            <a:r>
              <a:rPr lang="en-US" sz="1400" b="1" dirty="0" err="1"/>
              <a:t>VMotion</a:t>
            </a:r>
            <a:r>
              <a:rPr lang="en-US" sz="1400" b="1" dirty="0"/>
              <a:t>:</a:t>
            </a:r>
            <a:r>
              <a:rPr lang="en-US" sz="1400" dirty="0"/>
              <a:t> live migrate a VM from one box running ESX Server to another. This required the coordination of the memory manager, the CPU scheduler, and the networking stack.</a:t>
            </a:r>
          </a:p>
          <a:p>
            <a:pPr marL="201168" lvl="1" indent="0">
              <a:buNone/>
            </a:pPr>
            <a:r>
              <a:rPr lang="en-US" sz="1400" dirty="0">
                <a:hlinkClick r:id="rId5"/>
              </a:rPr>
              <a:t>https://youtu.be/Hm7kQHI4YnM</a:t>
            </a:r>
            <a:r>
              <a:rPr lang="en-US" sz="1400" dirty="0"/>
              <a:t> </a:t>
            </a:r>
          </a:p>
          <a:p>
            <a:endParaRPr lang="en-US" sz="1600" dirty="0"/>
          </a:p>
        </p:txBody>
      </p:sp>
    </p:spTree>
    <p:extLst>
      <p:ext uri="{BB962C8B-B14F-4D97-AF65-F5344CB8AC3E}">
        <p14:creationId xmlns:p14="http://schemas.microsoft.com/office/powerpoint/2010/main" val="8130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FC5E1D-DF59-46CA-ADC9-0DB4FC622D12}"/>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Requirements (cont.)</a:t>
            </a:r>
          </a:p>
        </p:txBody>
      </p:sp>
      <p:sp>
        <p:nvSpPr>
          <p:cNvPr id="3" name="Content Placeholder 2">
            <a:extLst>
              <a:ext uri="{FF2B5EF4-FFF2-40B4-BE49-F238E27FC236}">
                <a16:creationId xmlns:a16="http://schemas.microsoft.com/office/drawing/2014/main" id="{3DB9C3FD-82B4-48E2-B856-124F70609CE3}"/>
              </a:ext>
            </a:extLst>
          </p:cNvPr>
          <p:cNvSpPr>
            <a:spLocks noGrp="1"/>
          </p:cNvSpPr>
          <p:nvPr>
            <p:ph idx="1"/>
          </p:nvPr>
        </p:nvSpPr>
        <p:spPr>
          <a:xfrm>
            <a:off x="4742016" y="605896"/>
            <a:ext cx="6413663" cy="5646208"/>
          </a:xfrm>
        </p:spPr>
        <p:txBody>
          <a:bodyPr anchor="ctr">
            <a:normAutofit lnSpcReduction="10000"/>
          </a:bodyPr>
          <a:lstStyle/>
          <a:p>
            <a:r>
              <a:rPr lang="en-US" sz="1700" dirty="0"/>
              <a:t>An </a:t>
            </a:r>
            <a:r>
              <a:rPr lang="en-US" sz="1700" b="1" dirty="0"/>
              <a:t>interpreter</a:t>
            </a:r>
            <a:r>
              <a:rPr lang="en-US" sz="1700" dirty="0"/>
              <a:t> can be safe and faithful, but performance will be bad.</a:t>
            </a:r>
          </a:p>
          <a:p>
            <a:r>
              <a:rPr lang="en-US" sz="1700" b="1" dirty="0"/>
              <a:t>Sensitive instructions</a:t>
            </a:r>
            <a:r>
              <a:rPr lang="en-US" sz="1700" dirty="0"/>
              <a:t>: behave differently if executed in kernel mode than when executed in user mode. </a:t>
            </a:r>
            <a:br>
              <a:rPr lang="en-US" sz="1700" dirty="0"/>
            </a:br>
            <a:endParaRPr lang="en-US" sz="1700" dirty="0"/>
          </a:p>
          <a:p>
            <a:r>
              <a:rPr lang="en-US" sz="1700" b="1" dirty="0"/>
              <a:t>Privileged instructions</a:t>
            </a:r>
            <a:r>
              <a:rPr lang="en-US" sz="1700" dirty="0"/>
              <a:t>: trap if executed in user mode. </a:t>
            </a:r>
            <a:br>
              <a:rPr lang="en-US" sz="1700" dirty="0"/>
            </a:br>
            <a:r>
              <a:rPr lang="en-US" sz="1700" dirty="0"/>
              <a:t/>
            </a:r>
            <a:br>
              <a:rPr lang="en-US" sz="1700" dirty="0"/>
            </a:br>
            <a:r>
              <a:rPr lang="en-US" sz="1700" dirty="0" err="1"/>
              <a:t>Popek</a:t>
            </a:r>
            <a:r>
              <a:rPr lang="en-US" sz="1700" dirty="0"/>
              <a:t> and Goldberg showed that a machine is virtualizable only if the sensitive instructions are a subset of the privileged instructions. </a:t>
            </a:r>
            <a:br>
              <a:rPr lang="en-US" sz="1700" dirty="0"/>
            </a:br>
            <a:r>
              <a:rPr lang="en-US" sz="1700" dirty="0"/>
              <a:t/>
            </a:r>
            <a:br>
              <a:rPr lang="en-US" sz="1700" dirty="0"/>
            </a:br>
            <a:r>
              <a:rPr lang="en-US" sz="1700" dirty="0"/>
              <a:t>The Intel family did not have this property until 2005. Also, user mode programs could read </a:t>
            </a:r>
            <a:r>
              <a:rPr lang="en-US" sz="1700" dirty="0" err="1"/>
              <a:t>senstive</a:t>
            </a:r>
            <a:r>
              <a:rPr lang="en-US" sz="1700" dirty="0"/>
              <a:t> info, like whether they were in user mode. (We don't want the guest OS doing this.) </a:t>
            </a:r>
            <a:br>
              <a:rPr lang="en-US" sz="1700" dirty="0"/>
            </a:br>
            <a:r>
              <a:rPr lang="en-US" sz="1700" dirty="0"/>
              <a:t/>
            </a:r>
            <a:br>
              <a:rPr lang="en-US" sz="1700" dirty="0"/>
            </a:br>
            <a:r>
              <a:rPr lang="en-US" sz="1700" dirty="0"/>
              <a:t>What we need is </a:t>
            </a:r>
            <a:r>
              <a:rPr lang="en-US" sz="1700" b="1" dirty="0"/>
              <a:t>trap-and-emulate</a:t>
            </a:r>
            <a:r>
              <a:rPr lang="en-US" sz="1700" dirty="0"/>
              <a:t>.</a:t>
            </a:r>
          </a:p>
          <a:p>
            <a:r>
              <a:rPr lang="en-US" sz="1700" dirty="0"/>
              <a:t>So how </a:t>
            </a:r>
            <a:r>
              <a:rPr lang="en-US" sz="1700" i="1" dirty="0"/>
              <a:t>were</a:t>
            </a:r>
            <a:r>
              <a:rPr lang="en-US" sz="1700" dirty="0"/>
              <a:t> hypervisors possible before 2005?! Answer: </a:t>
            </a:r>
            <a:r>
              <a:rPr lang="en-US" sz="1700" b="1" dirty="0"/>
              <a:t>binary translation</a:t>
            </a:r>
            <a:r>
              <a:rPr lang="en-US" sz="1700" dirty="0"/>
              <a:t>.</a:t>
            </a:r>
          </a:p>
          <a:p>
            <a:r>
              <a:rPr lang="en-US" sz="1700" dirty="0"/>
              <a:t>Another approach: </a:t>
            </a:r>
            <a:r>
              <a:rPr lang="en-US" sz="1700" b="1" dirty="0"/>
              <a:t>paravirtualization</a:t>
            </a:r>
            <a:r>
              <a:rPr lang="en-US" sz="1700" dirty="0"/>
              <a:t>. Here, the host presents a "machine-like" software interface that allows the guest to make </a:t>
            </a:r>
            <a:r>
              <a:rPr lang="en-US" sz="1700" b="1" dirty="0" err="1"/>
              <a:t>hypercalls</a:t>
            </a:r>
            <a:r>
              <a:rPr lang="en-US" sz="1700" dirty="0"/>
              <a:t>. </a:t>
            </a:r>
            <a:br>
              <a:rPr lang="en-US" sz="1700" dirty="0"/>
            </a:br>
            <a:r>
              <a:rPr lang="en-US" sz="1700" dirty="0"/>
              <a:t/>
            </a:r>
            <a:br>
              <a:rPr lang="en-US" sz="1700" dirty="0"/>
            </a:br>
            <a:r>
              <a:rPr lang="en-US" sz="1700" dirty="0"/>
              <a:t>Drawback: the guest has to be aware it is running on a VM, since it has to make the </a:t>
            </a:r>
            <a:r>
              <a:rPr lang="en-US" sz="1700" dirty="0" err="1"/>
              <a:t>hypercalls</a:t>
            </a:r>
            <a:r>
              <a:rPr lang="en-US" sz="1700" dirty="0"/>
              <a:t>.</a:t>
            </a:r>
          </a:p>
          <a:p>
            <a:endParaRPr lang="en-US" sz="1700" dirty="0"/>
          </a:p>
        </p:txBody>
      </p:sp>
    </p:spTree>
    <p:extLst>
      <p:ext uri="{BB962C8B-B14F-4D97-AF65-F5344CB8AC3E}">
        <p14:creationId xmlns:p14="http://schemas.microsoft.com/office/powerpoint/2010/main" val="386943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75">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77">
            <a:extLst>
              <a:ext uri="{FF2B5EF4-FFF2-40B4-BE49-F238E27FC236}">
                <a16:creationId xmlns:a16="http://schemas.microsoft.com/office/drawing/2014/main" id="{8D0DE514-8876-4D18-A995-61A5C1F813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9DA791C-FFCF-422E-8775-BDA6C0E5E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0DCF8855-3530-4F46-A4CB-3B6686EEE4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7" name="Picture 2" descr="https://upload.wikimedia.org/wikipedia/commons/e/e1/Hyperviseur.png">
            <a:extLst>
              <a:ext uri="{FF2B5EF4-FFF2-40B4-BE49-F238E27FC236}">
                <a16:creationId xmlns:a16="http://schemas.microsoft.com/office/drawing/2014/main" id="{F25C89EC-E3D0-4D87-9256-2D08BD85BD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798" y="643538"/>
            <a:ext cx="5795504" cy="3618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EDAF98-90D2-45E0-88F4-D22DD9B2F510}"/>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Type 1 and Type 2 Hypervisors</a:t>
            </a:r>
          </a:p>
        </p:txBody>
      </p:sp>
    </p:spTree>
    <p:extLst>
      <p:ext uri="{BB962C8B-B14F-4D97-AF65-F5344CB8AC3E}">
        <p14:creationId xmlns:p14="http://schemas.microsoft.com/office/powerpoint/2010/main" val="36328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75">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8" name="Rectangle 77">
            <a:extLst>
              <a:ext uri="{FF2B5EF4-FFF2-40B4-BE49-F238E27FC236}">
                <a16:creationId xmlns:a16="http://schemas.microsoft.com/office/drawing/2014/main" id="{8D0DE514-8876-4D18-A995-61A5C1F813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9DA791C-FFCF-422E-8775-BDA6C0E5E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0DCF8855-3530-4F46-A4CB-3B6686EEE4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101" name="Picture 2" descr="https://gcallah.github.io/OperatingSystems/graphics/07-01.png">
            <a:extLst>
              <a:ext uri="{FF2B5EF4-FFF2-40B4-BE49-F238E27FC236}">
                <a16:creationId xmlns:a16="http://schemas.microsoft.com/office/drawing/2014/main" id="{84B43330-464A-44B1-9DA4-7F7A0EA63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209" y="643538"/>
            <a:ext cx="8564681" cy="36185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352092-9DE3-4E56-ACE0-22D251534CD8}"/>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Type 1 vs. Type 2 Hypervisor</a:t>
            </a:r>
          </a:p>
        </p:txBody>
      </p:sp>
    </p:spTree>
    <p:extLst>
      <p:ext uri="{BB962C8B-B14F-4D97-AF65-F5344CB8AC3E}">
        <p14:creationId xmlns:p14="http://schemas.microsoft.com/office/powerpoint/2010/main" val="276161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4E4490D0-3672-446A-AC12-B4830333BDD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Rectangle 89">
            <a:extLst>
              <a:ext uri="{FF2B5EF4-FFF2-40B4-BE49-F238E27FC236}">
                <a16:creationId xmlns:a16="http://schemas.microsoft.com/office/drawing/2014/main" id="{39CB82C2-DF65-4EC1-8280-F201D50F57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 name="Straight Connector 91">
            <a:extLst>
              <a:ext uri="{FF2B5EF4-FFF2-40B4-BE49-F238E27FC236}">
                <a16:creationId xmlns:a16="http://schemas.microsoft.com/office/drawing/2014/main" id="{7E1D4427-852B-4B37-8E76-0E9F1810BA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8D0DE514-8876-4D18-A995-61A5C1F813F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9DA791C-FFCF-422E-8775-BDA6C0E5EC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97">
            <a:extLst>
              <a:ext uri="{FF2B5EF4-FFF2-40B4-BE49-F238E27FC236}">
                <a16:creationId xmlns:a16="http://schemas.microsoft.com/office/drawing/2014/main" id="{0DCF8855-3530-4F46-A4CB-3B6686EEE4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5" name="Content Placeholder 4" descr="https://gcallah.github.io/OperatingSystems/graphics/07-02.jpg">
            <a:extLst>
              <a:ext uri="{FF2B5EF4-FFF2-40B4-BE49-F238E27FC236}">
                <a16:creationId xmlns:a16="http://schemas.microsoft.com/office/drawing/2014/main" id="{782A72FC-8D9E-413C-9A37-F4D416542D8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633999" y="1401290"/>
            <a:ext cx="10925102" cy="21030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D7E27A-7E30-4A3C-ADDF-C86646ED2964}"/>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rPr>
              <a:t>Type 1 vs. Type 2 Hypervisor</a:t>
            </a:r>
          </a:p>
        </p:txBody>
      </p:sp>
    </p:spTree>
    <p:extLst>
      <p:ext uri="{BB962C8B-B14F-4D97-AF65-F5344CB8AC3E}">
        <p14:creationId xmlns:p14="http://schemas.microsoft.com/office/powerpoint/2010/main" val="347747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AEF54-0EB9-43BE-81F2-65C3E9113849}"/>
              </a:ext>
            </a:extLst>
          </p:cNvPr>
          <p:cNvSpPr>
            <a:spLocks noGrp="1"/>
          </p:cNvSpPr>
          <p:nvPr>
            <p:ph type="title"/>
          </p:nvPr>
        </p:nvSpPr>
        <p:spPr/>
        <p:txBody>
          <a:bodyPr/>
          <a:lstStyle/>
          <a:p>
            <a:r>
              <a:rPr lang="en-US" dirty="0"/>
              <a:t>Type 1 vs. Type 2 Hypervisor</a:t>
            </a:r>
          </a:p>
        </p:txBody>
      </p:sp>
      <p:sp>
        <p:nvSpPr>
          <p:cNvPr id="3" name="Content Placeholder 2">
            <a:extLst>
              <a:ext uri="{FF2B5EF4-FFF2-40B4-BE49-F238E27FC236}">
                <a16:creationId xmlns:a16="http://schemas.microsoft.com/office/drawing/2014/main" id="{1DE3D37D-28BA-473A-98B6-59E6D5B8FB5D}"/>
              </a:ext>
            </a:extLst>
          </p:cNvPr>
          <p:cNvSpPr>
            <a:spLocks noGrp="1"/>
          </p:cNvSpPr>
          <p:nvPr>
            <p:ph idx="1"/>
          </p:nvPr>
        </p:nvSpPr>
        <p:spPr/>
        <p:txBody>
          <a:bodyPr>
            <a:normAutofit fontScale="92500" lnSpcReduction="10000"/>
          </a:bodyPr>
          <a:lstStyle/>
          <a:p>
            <a:pPr marL="201168" lvl="1" indent="0">
              <a:buNone/>
            </a:pPr>
            <a:r>
              <a:rPr lang="en-US" sz="2600" b="1" dirty="0"/>
              <a:t>Type 1</a:t>
            </a:r>
            <a:r>
              <a:rPr lang="en-US" b="1" dirty="0"/>
              <a:t/>
            </a:r>
            <a:br>
              <a:rPr lang="en-US" b="1" dirty="0"/>
            </a:br>
            <a:endParaRPr lang="en-US" b="1" dirty="0"/>
          </a:p>
          <a:p>
            <a:pPr marL="201168" lvl="1" indent="0">
              <a:buNone/>
            </a:pPr>
            <a:r>
              <a:rPr lang="en-US" dirty="0"/>
              <a:t>Runs directly on the hardware. </a:t>
            </a:r>
            <a:br>
              <a:rPr lang="en-US" dirty="0"/>
            </a:br>
            <a:r>
              <a:rPr lang="en-US" dirty="0"/>
              <a:t>This makes it essentially an OS.</a:t>
            </a:r>
          </a:p>
          <a:p>
            <a:pPr marL="201168" lvl="1" indent="0">
              <a:buNone/>
            </a:pPr>
            <a:r>
              <a:rPr lang="en-US" dirty="0">
                <a:hlinkClick r:id="rId2"/>
              </a:rPr>
              <a:t>https://youtu.be/szhEiTOUt2s</a:t>
            </a:r>
            <a:endParaRPr lang="en-US" dirty="0"/>
          </a:p>
          <a:p>
            <a:pPr lvl="1"/>
            <a:endParaRPr lang="en-US" dirty="0"/>
          </a:p>
          <a:p>
            <a:pPr marL="201168" lvl="1" indent="0">
              <a:buNone/>
            </a:pPr>
            <a:r>
              <a:rPr lang="en-US" sz="2600" b="1" dirty="0"/>
              <a:t>Type 2</a:t>
            </a:r>
            <a:r>
              <a:rPr lang="en-US" b="1" dirty="0"/>
              <a:t/>
            </a:r>
            <a:br>
              <a:rPr lang="en-US" b="1" dirty="0"/>
            </a:br>
            <a:r>
              <a:rPr lang="en-US" b="1" dirty="0"/>
              <a:t/>
            </a:r>
            <a:br>
              <a:rPr lang="en-US" b="1" dirty="0"/>
            </a:br>
            <a:r>
              <a:rPr lang="en-US" dirty="0"/>
              <a:t>This is a program that runs in an underlying OS. For example, Parallels runs on MacOS, and allows Windows or Linux to run on it. </a:t>
            </a:r>
            <a:br>
              <a:rPr lang="en-US" dirty="0"/>
            </a:br>
            <a:r>
              <a:rPr lang="en-US" dirty="0"/>
              <a:t/>
            </a:r>
            <a:br>
              <a:rPr lang="en-US" dirty="0"/>
            </a:br>
            <a:r>
              <a:rPr lang="en-US" dirty="0"/>
              <a:t>Also called </a:t>
            </a:r>
            <a:r>
              <a:rPr lang="en-US" b="1" dirty="0"/>
              <a:t>hosted hypervisors</a:t>
            </a:r>
            <a:r>
              <a:rPr lang="en-US" dirty="0"/>
              <a:t>. </a:t>
            </a:r>
            <a:br>
              <a:rPr lang="en-US" dirty="0"/>
            </a:br>
            <a:r>
              <a:rPr lang="en-US" dirty="0"/>
              <a:t/>
            </a:r>
            <a:br>
              <a:rPr lang="en-US" dirty="0"/>
            </a:br>
            <a:r>
              <a:rPr lang="en-US" dirty="0"/>
              <a:t>It installs a guest OS by pretending it is a machine being booted for the first time, and installing the OS from media, onto a "disk" (that is really an ordinary OS file).</a:t>
            </a:r>
          </a:p>
          <a:p>
            <a:pPr marL="201168" lvl="1" indent="0">
              <a:buNone/>
            </a:pPr>
            <a:r>
              <a:rPr lang="en-US" dirty="0">
                <a:hlinkClick r:id="rId3"/>
              </a:rPr>
              <a:t>https://youtu.be/xTkvClJZmyA</a:t>
            </a:r>
            <a:r>
              <a:rPr lang="en-US" dirty="0"/>
              <a:t> </a:t>
            </a:r>
          </a:p>
        </p:txBody>
      </p:sp>
    </p:spTree>
    <p:extLst>
      <p:ext uri="{BB962C8B-B14F-4D97-AF65-F5344CB8AC3E}">
        <p14:creationId xmlns:p14="http://schemas.microsoft.com/office/powerpoint/2010/main" val="15575247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63</TotalTime>
  <Words>1341</Words>
  <Application>Microsoft Office PowerPoint</Application>
  <PresentationFormat>Widescreen</PresentationFormat>
  <Paragraphs>223</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Calibri</vt:lpstr>
      <vt:lpstr>Calibri Light</vt:lpstr>
      <vt:lpstr>Retrospect</vt:lpstr>
      <vt:lpstr>Virtualization</vt:lpstr>
      <vt:lpstr>History</vt:lpstr>
      <vt:lpstr>History</vt:lpstr>
      <vt:lpstr>Requirements</vt:lpstr>
      <vt:lpstr>Requirements (cont.)</vt:lpstr>
      <vt:lpstr>Type 1 and Type 2 Hypervisors</vt:lpstr>
      <vt:lpstr>Type 1 vs. Type 2 Hypervisor</vt:lpstr>
      <vt:lpstr>Type 1 vs. Type 2 Hypervisor</vt:lpstr>
      <vt:lpstr>Type 1 vs. Type 2 Hypervisor</vt:lpstr>
      <vt:lpstr>Techniques for Efficient Virtualization</vt:lpstr>
      <vt:lpstr>Techniques for Efficient Virtualization  Virtualizing the Unvirtualizable  (Type 1)</vt:lpstr>
      <vt:lpstr>Techniques for Efficient Virtualization  Virtualizing the Unvirtualizable  (Type 2)</vt:lpstr>
      <vt:lpstr>Techniques for Efficient Virtualization (The Cost of Virtualization)</vt:lpstr>
      <vt:lpstr>Are Hypervisors Microkernels Done Right?</vt:lpstr>
      <vt:lpstr>Issues with Paravirtualization</vt:lpstr>
      <vt:lpstr>Memory Virtualization</vt:lpstr>
      <vt:lpstr>Memory Virtualization Shadow Page Tables</vt:lpstr>
      <vt:lpstr>Memory Virtualization Page Faults</vt:lpstr>
      <vt:lpstr>Memory Virtualization HW Support for Nested Page Tables</vt:lpstr>
      <vt:lpstr>Memory Virtualization Reclaiming Memory</vt:lpstr>
      <vt:lpstr>I/O Virtualization</vt:lpstr>
      <vt:lpstr>I/O Virtualization </vt:lpstr>
      <vt:lpstr>I/O Virtualization I/O MMUs</vt:lpstr>
      <vt:lpstr>I/O Virtualization I/O MMUs</vt:lpstr>
      <vt:lpstr>I/O Virtualization Device Domains</vt:lpstr>
      <vt:lpstr>I/O Virtualization Single Root I/O Virtualization</vt:lpstr>
      <vt:lpstr>Virtual Appliances</vt:lpstr>
      <vt:lpstr>Clouds</vt:lpstr>
      <vt:lpstr>Clouds as a Service</vt:lpstr>
      <vt:lpstr>Clouds: Virtual Machine Migration</vt:lpstr>
      <vt:lpstr>Clouds: Checkpointing</vt:lpstr>
      <vt:lpstr>Case Study: VMWare</vt:lpstr>
      <vt:lpstr>Early History</vt:lpstr>
      <vt:lpstr>VMWare Workstation</vt:lpstr>
      <vt:lpstr>Goals and Requirements</vt:lpstr>
      <vt:lpstr>Challenges</vt:lpstr>
      <vt:lpstr>Solutions: Virtualizing the x86 Architecture</vt:lpstr>
      <vt:lpstr>Solutions: Virtualizing the x86 Architecture (cont.)</vt:lpstr>
      <vt:lpstr>Solutions: A Guest OS Centric Strategy</vt:lpstr>
      <vt:lpstr>Solutions: The Role of the Host OS</vt:lpstr>
      <vt:lpstr>Solutions: The Role of the Host OS (cont.)</vt:lpstr>
      <vt:lpstr>Evolution of VMWare Workstation</vt:lpstr>
      <vt:lpstr>ESX Server: VMware’s Type 1 Hypervisor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Kamen Yotov</dc:creator>
  <cp:lastModifiedBy>Kamen Yotov</cp:lastModifiedBy>
  <cp:revision>5</cp:revision>
  <dcterms:created xsi:type="dcterms:W3CDTF">2017-11-29T04:12:15Z</dcterms:created>
  <dcterms:modified xsi:type="dcterms:W3CDTF">2018-05-01T20:55:57Z</dcterms:modified>
</cp:coreProperties>
</file>