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46F7A-C1C6-40A7-B34A-F36F8EBC426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1E6D3A-15EB-4D37-97D5-45A081E3B646}">
      <dgm:prSet/>
      <dgm:spPr/>
      <dgm:t>
        <a:bodyPr/>
        <a:lstStyle/>
        <a:p>
          <a:pPr rtl="0"/>
          <a:r>
            <a:rPr lang="en-US" dirty="0" smtClean="0"/>
            <a:t>Project On an Agro E-commerce Application Using </a:t>
          </a:r>
          <a:r>
            <a:rPr lang="en-US" dirty="0" err="1" smtClean="0"/>
            <a:t>Jsp</a:t>
          </a:r>
          <a:r>
            <a:rPr lang="en-US" dirty="0" smtClean="0"/>
            <a:t> &amp; Servlets</a:t>
          </a:r>
          <a:endParaRPr lang="en-US" dirty="0"/>
        </a:p>
      </dgm:t>
    </dgm:pt>
    <dgm:pt modelId="{173F5C90-3AE0-4DA8-9BDA-058E62E3EC03}" type="parTrans" cxnId="{34D6E38F-39AB-45C0-91B4-5EADCB0FD35E}">
      <dgm:prSet/>
      <dgm:spPr/>
      <dgm:t>
        <a:bodyPr/>
        <a:lstStyle/>
        <a:p>
          <a:endParaRPr lang="en-US"/>
        </a:p>
      </dgm:t>
    </dgm:pt>
    <dgm:pt modelId="{4CE9BDCB-7919-4E84-84A2-2CD7DB33A428}" type="sibTrans" cxnId="{34D6E38F-39AB-45C0-91B4-5EADCB0FD35E}">
      <dgm:prSet/>
      <dgm:spPr/>
      <dgm:t>
        <a:bodyPr/>
        <a:lstStyle/>
        <a:p>
          <a:endParaRPr lang="en-US"/>
        </a:p>
      </dgm:t>
    </dgm:pt>
    <dgm:pt modelId="{1F4FDD99-27F1-4F82-9FF7-88813F46B734}" type="pres">
      <dgm:prSet presAssocID="{33946F7A-C1C6-40A7-B34A-F36F8EBC426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03C138-1A03-4A26-A677-C9DC64103B28}" type="pres">
      <dgm:prSet presAssocID="{DF1E6D3A-15EB-4D37-97D5-45A081E3B646}" presName="composite" presStyleCnt="0"/>
      <dgm:spPr/>
    </dgm:pt>
    <dgm:pt modelId="{FD9E21BB-65DE-4AE4-B769-197CC7B805BD}" type="pres">
      <dgm:prSet presAssocID="{DF1E6D3A-15EB-4D37-97D5-45A081E3B646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65FD82F4-D15F-4413-8A7D-9A8939F0F662}" type="pres">
      <dgm:prSet presAssocID="{DF1E6D3A-15EB-4D37-97D5-45A081E3B646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2B0BB0-ACB3-433C-9EAA-988DC2EBB39E}" type="presOf" srcId="{33946F7A-C1C6-40A7-B34A-F36F8EBC4266}" destId="{1F4FDD99-27F1-4F82-9FF7-88813F46B734}" srcOrd="0" destOrd="0" presId="urn:microsoft.com/office/officeart/2005/8/layout/vList3"/>
    <dgm:cxn modelId="{7685B1F2-396B-4358-86B5-FF9B9F65E87A}" type="presOf" srcId="{DF1E6D3A-15EB-4D37-97D5-45A081E3B646}" destId="{65FD82F4-D15F-4413-8A7D-9A8939F0F662}" srcOrd="0" destOrd="0" presId="urn:microsoft.com/office/officeart/2005/8/layout/vList3"/>
    <dgm:cxn modelId="{34D6E38F-39AB-45C0-91B4-5EADCB0FD35E}" srcId="{33946F7A-C1C6-40A7-B34A-F36F8EBC4266}" destId="{DF1E6D3A-15EB-4D37-97D5-45A081E3B646}" srcOrd="0" destOrd="0" parTransId="{173F5C90-3AE0-4DA8-9BDA-058E62E3EC03}" sibTransId="{4CE9BDCB-7919-4E84-84A2-2CD7DB33A428}"/>
    <dgm:cxn modelId="{B0E87111-3285-4ED6-B88E-EBB3E088BC92}" type="presParOf" srcId="{1F4FDD99-27F1-4F82-9FF7-88813F46B734}" destId="{7503C138-1A03-4A26-A677-C9DC64103B28}" srcOrd="0" destOrd="0" presId="urn:microsoft.com/office/officeart/2005/8/layout/vList3"/>
    <dgm:cxn modelId="{B76A9448-F10C-4FA8-BABA-0A17E358D330}" type="presParOf" srcId="{7503C138-1A03-4A26-A677-C9DC64103B28}" destId="{FD9E21BB-65DE-4AE4-B769-197CC7B805BD}" srcOrd="0" destOrd="0" presId="urn:microsoft.com/office/officeart/2005/8/layout/vList3"/>
    <dgm:cxn modelId="{C2324CB8-4250-4053-A2E3-5B6C02F2531F}" type="presParOf" srcId="{7503C138-1A03-4A26-A677-C9DC64103B28}" destId="{65FD82F4-D15F-4413-8A7D-9A8939F0F66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7013A8-F83F-4FCD-92A0-0A036BCCDC5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C0BF7-9C71-4716-8B9B-18595CEC1422}">
      <dgm:prSet phldrT="[Text]" custT="1"/>
      <dgm:spPr/>
      <dgm:t>
        <a:bodyPr/>
        <a:lstStyle/>
        <a:p>
          <a:r>
            <a:rPr lang="en-US" sz="2800" dirty="0" smtClean="0"/>
            <a:t>THE USERS PAGE:</a:t>
          </a:r>
        </a:p>
        <a:p>
          <a:r>
            <a:rPr lang="en-US" sz="2800" dirty="0" smtClean="0"/>
            <a:t>On login</a:t>
          </a:r>
          <a:endParaRPr lang="en-US" sz="2800" dirty="0"/>
        </a:p>
      </dgm:t>
    </dgm:pt>
    <dgm:pt modelId="{8C1FEFDA-64C1-4B0B-962D-8C2D8E747607}" type="parTrans" cxnId="{E04330B4-F707-4222-9859-255B2B6EAC72}">
      <dgm:prSet/>
      <dgm:spPr/>
      <dgm:t>
        <a:bodyPr/>
        <a:lstStyle/>
        <a:p>
          <a:endParaRPr lang="en-US"/>
        </a:p>
      </dgm:t>
    </dgm:pt>
    <dgm:pt modelId="{28586E41-F67D-4E9B-B7E0-247A5963B673}" type="sibTrans" cxnId="{E04330B4-F707-4222-9859-255B2B6EAC72}">
      <dgm:prSet/>
      <dgm:spPr/>
      <dgm:t>
        <a:bodyPr/>
        <a:lstStyle/>
        <a:p>
          <a:endParaRPr lang="en-US"/>
        </a:p>
      </dgm:t>
    </dgm:pt>
    <dgm:pt modelId="{E7B07E8E-3361-42F7-93EC-64084E1AAAA9}">
      <dgm:prSet phldrT="[Text]"/>
      <dgm:spPr/>
      <dgm:t>
        <a:bodyPr/>
        <a:lstStyle/>
        <a:p>
          <a:r>
            <a:rPr lang="en-US" dirty="0" smtClean="0"/>
            <a:t>USERS CAN VIEW  AND BUY PRODUCT</a:t>
          </a:r>
          <a:endParaRPr lang="en-US" dirty="0"/>
        </a:p>
      </dgm:t>
    </dgm:pt>
    <dgm:pt modelId="{1964DC66-EDDF-4134-AAF3-341B90BBEC79}" type="parTrans" cxnId="{2366B018-0175-423C-9BB3-E0435E827DA4}">
      <dgm:prSet/>
      <dgm:spPr/>
      <dgm:t>
        <a:bodyPr/>
        <a:lstStyle/>
        <a:p>
          <a:endParaRPr lang="en-US"/>
        </a:p>
      </dgm:t>
    </dgm:pt>
    <dgm:pt modelId="{17861DBE-8DC5-47F0-AB1F-6A1305573603}" type="sibTrans" cxnId="{2366B018-0175-423C-9BB3-E0435E827DA4}">
      <dgm:prSet/>
      <dgm:spPr/>
      <dgm:t>
        <a:bodyPr/>
        <a:lstStyle/>
        <a:p>
          <a:endParaRPr lang="en-US"/>
        </a:p>
      </dgm:t>
    </dgm:pt>
    <dgm:pt modelId="{36869967-E693-4117-902E-587D9767CC19}" type="pres">
      <dgm:prSet presAssocID="{297013A8-F83F-4FCD-92A0-0A036BCCDC5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4C0858-2D5C-49B6-83B2-1920945E76B3}" type="pres">
      <dgm:prSet presAssocID="{BD4C0BF7-9C71-4716-8B9B-18595CEC1422}" presName="circle1" presStyleLbl="node1" presStyleIdx="0" presStyleCnt="1"/>
      <dgm:spPr/>
    </dgm:pt>
    <dgm:pt modelId="{F4C3502D-ACD6-441D-A39F-D483A1C3B05C}" type="pres">
      <dgm:prSet presAssocID="{BD4C0BF7-9C71-4716-8B9B-18595CEC1422}" presName="space" presStyleCnt="0"/>
      <dgm:spPr/>
    </dgm:pt>
    <dgm:pt modelId="{E639B061-AA2D-4A1A-9D89-DDD0D84C5F5B}" type="pres">
      <dgm:prSet presAssocID="{BD4C0BF7-9C71-4716-8B9B-18595CEC1422}" presName="rect1" presStyleLbl="alignAcc1" presStyleIdx="0" presStyleCnt="1"/>
      <dgm:spPr/>
      <dgm:t>
        <a:bodyPr/>
        <a:lstStyle/>
        <a:p>
          <a:endParaRPr lang="en-US"/>
        </a:p>
      </dgm:t>
    </dgm:pt>
    <dgm:pt modelId="{F6F59E35-B0AC-453F-9D01-3A71EDA926B0}" type="pres">
      <dgm:prSet presAssocID="{BD4C0BF7-9C71-4716-8B9B-18595CEC1422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88C5F-CDFE-4C98-83AC-6FA9B5E25B72}" type="pres">
      <dgm:prSet presAssocID="{BD4C0BF7-9C71-4716-8B9B-18595CEC1422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304F44-AB52-42ED-8B44-AFD99E742D1A}" type="presOf" srcId="{297013A8-F83F-4FCD-92A0-0A036BCCDC5D}" destId="{36869967-E693-4117-902E-587D9767CC19}" srcOrd="0" destOrd="0" presId="urn:microsoft.com/office/officeart/2005/8/layout/target3"/>
    <dgm:cxn modelId="{2366B018-0175-423C-9BB3-E0435E827DA4}" srcId="{BD4C0BF7-9C71-4716-8B9B-18595CEC1422}" destId="{E7B07E8E-3361-42F7-93EC-64084E1AAAA9}" srcOrd="0" destOrd="0" parTransId="{1964DC66-EDDF-4134-AAF3-341B90BBEC79}" sibTransId="{17861DBE-8DC5-47F0-AB1F-6A1305573603}"/>
    <dgm:cxn modelId="{E04330B4-F707-4222-9859-255B2B6EAC72}" srcId="{297013A8-F83F-4FCD-92A0-0A036BCCDC5D}" destId="{BD4C0BF7-9C71-4716-8B9B-18595CEC1422}" srcOrd="0" destOrd="0" parTransId="{8C1FEFDA-64C1-4B0B-962D-8C2D8E747607}" sibTransId="{28586E41-F67D-4E9B-B7E0-247A5963B673}"/>
    <dgm:cxn modelId="{29785E76-6354-4DDD-96C3-D870D2AB1842}" type="presOf" srcId="{E7B07E8E-3361-42F7-93EC-64084E1AAAA9}" destId="{17488C5F-CDFE-4C98-83AC-6FA9B5E25B72}" srcOrd="0" destOrd="0" presId="urn:microsoft.com/office/officeart/2005/8/layout/target3"/>
    <dgm:cxn modelId="{D4BB6548-950E-431E-AA13-3295B33FCA44}" type="presOf" srcId="{BD4C0BF7-9C71-4716-8B9B-18595CEC1422}" destId="{E639B061-AA2D-4A1A-9D89-DDD0D84C5F5B}" srcOrd="0" destOrd="0" presId="urn:microsoft.com/office/officeart/2005/8/layout/target3"/>
    <dgm:cxn modelId="{AD38995F-58BB-418C-B1D9-7CA74A39205A}" type="presOf" srcId="{BD4C0BF7-9C71-4716-8B9B-18595CEC1422}" destId="{F6F59E35-B0AC-453F-9D01-3A71EDA926B0}" srcOrd="1" destOrd="0" presId="urn:microsoft.com/office/officeart/2005/8/layout/target3"/>
    <dgm:cxn modelId="{ADB3A6BC-CBF1-43A1-A130-11268CFEF76B}" type="presParOf" srcId="{36869967-E693-4117-902E-587D9767CC19}" destId="{5B4C0858-2D5C-49B6-83B2-1920945E76B3}" srcOrd="0" destOrd="0" presId="urn:microsoft.com/office/officeart/2005/8/layout/target3"/>
    <dgm:cxn modelId="{59BEC39A-F7E3-4E64-81CE-3A2672B644C8}" type="presParOf" srcId="{36869967-E693-4117-902E-587D9767CC19}" destId="{F4C3502D-ACD6-441D-A39F-D483A1C3B05C}" srcOrd="1" destOrd="0" presId="urn:microsoft.com/office/officeart/2005/8/layout/target3"/>
    <dgm:cxn modelId="{15EE88C4-9EB6-4F72-B2CA-D4FCFF81A138}" type="presParOf" srcId="{36869967-E693-4117-902E-587D9767CC19}" destId="{E639B061-AA2D-4A1A-9D89-DDD0D84C5F5B}" srcOrd="2" destOrd="0" presId="urn:microsoft.com/office/officeart/2005/8/layout/target3"/>
    <dgm:cxn modelId="{63A9595E-FB5C-466F-B350-F834A6AEFB3C}" type="presParOf" srcId="{36869967-E693-4117-902E-587D9767CC19}" destId="{F6F59E35-B0AC-453F-9D01-3A71EDA926B0}" srcOrd="3" destOrd="0" presId="urn:microsoft.com/office/officeart/2005/8/layout/target3"/>
    <dgm:cxn modelId="{6EBB364B-2ADA-42AC-8D1A-3A17D9EC88EC}" type="presParOf" srcId="{36869967-E693-4117-902E-587D9767CC19}" destId="{17488C5F-CDFE-4C98-83AC-6FA9B5E25B72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97013A8-F83F-4FCD-92A0-0A036BCCDC5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C0BF7-9C71-4716-8B9B-18595CEC1422}">
      <dgm:prSet phldrT="[Text]" custT="1"/>
      <dgm:spPr/>
      <dgm:t>
        <a:bodyPr/>
        <a:lstStyle/>
        <a:p>
          <a:r>
            <a:rPr lang="en-US" sz="2800" dirty="0" smtClean="0"/>
            <a:t>THE USERS PAGE:</a:t>
          </a:r>
        </a:p>
        <a:p>
          <a:r>
            <a:rPr lang="en-US" sz="2800" dirty="0" smtClean="0"/>
            <a:t>On login</a:t>
          </a:r>
          <a:endParaRPr lang="en-US" sz="2800" dirty="0"/>
        </a:p>
      </dgm:t>
    </dgm:pt>
    <dgm:pt modelId="{8C1FEFDA-64C1-4B0B-962D-8C2D8E747607}" type="parTrans" cxnId="{E04330B4-F707-4222-9859-255B2B6EAC72}">
      <dgm:prSet/>
      <dgm:spPr/>
      <dgm:t>
        <a:bodyPr/>
        <a:lstStyle/>
        <a:p>
          <a:endParaRPr lang="en-US"/>
        </a:p>
      </dgm:t>
    </dgm:pt>
    <dgm:pt modelId="{28586E41-F67D-4E9B-B7E0-247A5963B673}" type="sibTrans" cxnId="{E04330B4-F707-4222-9859-255B2B6EAC72}">
      <dgm:prSet/>
      <dgm:spPr/>
      <dgm:t>
        <a:bodyPr/>
        <a:lstStyle/>
        <a:p>
          <a:endParaRPr lang="en-US"/>
        </a:p>
      </dgm:t>
    </dgm:pt>
    <dgm:pt modelId="{E7B07E8E-3361-42F7-93EC-64084E1AAAA9}">
      <dgm:prSet phldrT="[Text]"/>
      <dgm:spPr/>
      <dgm:t>
        <a:bodyPr/>
        <a:lstStyle/>
        <a:p>
          <a:r>
            <a:rPr lang="en-US" dirty="0" smtClean="0"/>
            <a:t>USERS CAN VIEW  AND BUY PRODUCT</a:t>
          </a:r>
          <a:endParaRPr lang="en-US" dirty="0"/>
        </a:p>
      </dgm:t>
    </dgm:pt>
    <dgm:pt modelId="{1964DC66-EDDF-4134-AAF3-341B90BBEC79}" type="parTrans" cxnId="{2366B018-0175-423C-9BB3-E0435E827DA4}">
      <dgm:prSet/>
      <dgm:spPr/>
      <dgm:t>
        <a:bodyPr/>
        <a:lstStyle/>
        <a:p>
          <a:endParaRPr lang="en-US"/>
        </a:p>
      </dgm:t>
    </dgm:pt>
    <dgm:pt modelId="{17861DBE-8DC5-47F0-AB1F-6A1305573603}" type="sibTrans" cxnId="{2366B018-0175-423C-9BB3-E0435E827DA4}">
      <dgm:prSet/>
      <dgm:spPr/>
      <dgm:t>
        <a:bodyPr/>
        <a:lstStyle/>
        <a:p>
          <a:endParaRPr lang="en-US"/>
        </a:p>
      </dgm:t>
    </dgm:pt>
    <dgm:pt modelId="{36869967-E693-4117-902E-587D9767CC19}" type="pres">
      <dgm:prSet presAssocID="{297013A8-F83F-4FCD-92A0-0A036BCCDC5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4C0858-2D5C-49B6-83B2-1920945E76B3}" type="pres">
      <dgm:prSet presAssocID="{BD4C0BF7-9C71-4716-8B9B-18595CEC1422}" presName="circle1" presStyleLbl="node1" presStyleIdx="0" presStyleCnt="1"/>
      <dgm:spPr/>
    </dgm:pt>
    <dgm:pt modelId="{F4C3502D-ACD6-441D-A39F-D483A1C3B05C}" type="pres">
      <dgm:prSet presAssocID="{BD4C0BF7-9C71-4716-8B9B-18595CEC1422}" presName="space" presStyleCnt="0"/>
      <dgm:spPr/>
    </dgm:pt>
    <dgm:pt modelId="{E639B061-AA2D-4A1A-9D89-DDD0D84C5F5B}" type="pres">
      <dgm:prSet presAssocID="{BD4C0BF7-9C71-4716-8B9B-18595CEC1422}" presName="rect1" presStyleLbl="alignAcc1" presStyleIdx="0" presStyleCnt="1"/>
      <dgm:spPr/>
      <dgm:t>
        <a:bodyPr/>
        <a:lstStyle/>
        <a:p>
          <a:endParaRPr lang="en-US"/>
        </a:p>
      </dgm:t>
    </dgm:pt>
    <dgm:pt modelId="{F6F59E35-B0AC-453F-9D01-3A71EDA926B0}" type="pres">
      <dgm:prSet presAssocID="{BD4C0BF7-9C71-4716-8B9B-18595CEC1422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88C5F-CDFE-4C98-83AC-6FA9B5E25B72}" type="pres">
      <dgm:prSet presAssocID="{BD4C0BF7-9C71-4716-8B9B-18595CEC1422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B87A13-3877-44D0-A775-AD86FDDD6031}" type="presOf" srcId="{BD4C0BF7-9C71-4716-8B9B-18595CEC1422}" destId="{F6F59E35-B0AC-453F-9D01-3A71EDA926B0}" srcOrd="1" destOrd="0" presId="urn:microsoft.com/office/officeart/2005/8/layout/target3"/>
    <dgm:cxn modelId="{E04330B4-F707-4222-9859-255B2B6EAC72}" srcId="{297013A8-F83F-4FCD-92A0-0A036BCCDC5D}" destId="{BD4C0BF7-9C71-4716-8B9B-18595CEC1422}" srcOrd="0" destOrd="0" parTransId="{8C1FEFDA-64C1-4B0B-962D-8C2D8E747607}" sibTransId="{28586E41-F67D-4E9B-B7E0-247A5963B673}"/>
    <dgm:cxn modelId="{7B937BE5-627E-46F3-95AF-9F972E4B7449}" type="presOf" srcId="{E7B07E8E-3361-42F7-93EC-64084E1AAAA9}" destId="{17488C5F-CDFE-4C98-83AC-6FA9B5E25B72}" srcOrd="0" destOrd="0" presId="urn:microsoft.com/office/officeart/2005/8/layout/target3"/>
    <dgm:cxn modelId="{5D3FF98C-3569-4F5D-AD56-F3F93618746B}" type="presOf" srcId="{297013A8-F83F-4FCD-92A0-0A036BCCDC5D}" destId="{36869967-E693-4117-902E-587D9767CC19}" srcOrd="0" destOrd="0" presId="urn:microsoft.com/office/officeart/2005/8/layout/target3"/>
    <dgm:cxn modelId="{2366B018-0175-423C-9BB3-E0435E827DA4}" srcId="{BD4C0BF7-9C71-4716-8B9B-18595CEC1422}" destId="{E7B07E8E-3361-42F7-93EC-64084E1AAAA9}" srcOrd="0" destOrd="0" parTransId="{1964DC66-EDDF-4134-AAF3-341B90BBEC79}" sibTransId="{17861DBE-8DC5-47F0-AB1F-6A1305573603}"/>
    <dgm:cxn modelId="{E5D4197F-25BB-4AFB-BFCA-3B3EB2633019}" type="presOf" srcId="{BD4C0BF7-9C71-4716-8B9B-18595CEC1422}" destId="{E639B061-AA2D-4A1A-9D89-DDD0D84C5F5B}" srcOrd="0" destOrd="0" presId="urn:microsoft.com/office/officeart/2005/8/layout/target3"/>
    <dgm:cxn modelId="{9DDC581A-E33D-4F87-B5F6-8A35E4D4740D}" type="presParOf" srcId="{36869967-E693-4117-902E-587D9767CC19}" destId="{5B4C0858-2D5C-49B6-83B2-1920945E76B3}" srcOrd="0" destOrd="0" presId="urn:microsoft.com/office/officeart/2005/8/layout/target3"/>
    <dgm:cxn modelId="{A2AD96BF-E70B-4501-B068-74B809BD94AB}" type="presParOf" srcId="{36869967-E693-4117-902E-587D9767CC19}" destId="{F4C3502D-ACD6-441D-A39F-D483A1C3B05C}" srcOrd="1" destOrd="0" presId="urn:microsoft.com/office/officeart/2005/8/layout/target3"/>
    <dgm:cxn modelId="{19C0A37B-2279-473F-A673-8B0006BC7C2F}" type="presParOf" srcId="{36869967-E693-4117-902E-587D9767CC19}" destId="{E639B061-AA2D-4A1A-9D89-DDD0D84C5F5B}" srcOrd="2" destOrd="0" presId="urn:microsoft.com/office/officeart/2005/8/layout/target3"/>
    <dgm:cxn modelId="{556C4AA4-E157-4B37-A96E-E1B117981E7D}" type="presParOf" srcId="{36869967-E693-4117-902E-587D9767CC19}" destId="{F6F59E35-B0AC-453F-9D01-3A71EDA926B0}" srcOrd="3" destOrd="0" presId="urn:microsoft.com/office/officeart/2005/8/layout/target3"/>
    <dgm:cxn modelId="{95EFC00B-8A27-4197-A877-1744BE81DD9D}" type="presParOf" srcId="{36869967-E693-4117-902E-587D9767CC19}" destId="{17488C5F-CDFE-4C98-83AC-6FA9B5E25B72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97013A8-F83F-4FCD-92A0-0A036BCCDC5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C0BF7-9C71-4716-8B9B-18595CEC1422}">
      <dgm:prSet phldrT="[Text]" custT="1"/>
      <dgm:spPr/>
      <dgm:t>
        <a:bodyPr/>
        <a:lstStyle/>
        <a:p>
          <a:r>
            <a:rPr lang="en-US" sz="2800" dirty="0" smtClean="0"/>
            <a:t>THE USERS PAGE:</a:t>
          </a:r>
        </a:p>
        <a:p>
          <a:r>
            <a:rPr lang="en-US" sz="2800" dirty="0" smtClean="0"/>
            <a:t>On login</a:t>
          </a:r>
          <a:endParaRPr lang="en-US" sz="2800" dirty="0"/>
        </a:p>
      </dgm:t>
    </dgm:pt>
    <dgm:pt modelId="{8C1FEFDA-64C1-4B0B-962D-8C2D8E747607}" type="parTrans" cxnId="{E04330B4-F707-4222-9859-255B2B6EAC72}">
      <dgm:prSet/>
      <dgm:spPr/>
      <dgm:t>
        <a:bodyPr/>
        <a:lstStyle/>
        <a:p>
          <a:endParaRPr lang="en-US"/>
        </a:p>
      </dgm:t>
    </dgm:pt>
    <dgm:pt modelId="{28586E41-F67D-4E9B-B7E0-247A5963B673}" type="sibTrans" cxnId="{E04330B4-F707-4222-9859-255B2B6EAC72}">
      <dgm:prSet/>
      <dgm:spPr/>
      <dgm:t>
        <a:bodyPr/>
        <a:lstStyle/>
        <a:p>
          <a:endParaRPr lang="en-US"/>
        </a:p>
      </dgm:t>
    </dgm:pt>
    <dgm:pt modelId="{E7B07E8E-3361-42F7-93EC-64084E1AAAA9}">
      <dgm:prSet phldrT="[Text]"/>
      <dgm:spPr/>
      <dgm:t>
        <a:bodyPr/>
        <a:lstStyle/>
        <a:p>
          <a:r>
            <a:rPr lang="en-US" dirty="0" smtClean="0"/>
            <a:t>USERS CAN VIEW  AND BUY PRODUCT</a:t>
          </a:r>
          <a:endParaRPr lang="en-US" dirty="0"/>
        </a:p>
      </dgm:t>
    </dgm:pt>
    <dgm:pt modelId="{1964DC66-EDDF-4134-AAF3-341B90BBEC79}" type="parTrans" cxnId="{2366B018-0175-423C-9BB3-E0435E827DA4}">
      <dgm:prSet/>
      <dgm:spPr/>
      <dgm:t>
        <a:bodyPr/>
        <a:lstStyle/>
        <a:p>
          <a:endParaRPr lang="en-US"/>
        </a:p>
      </dgm:t>
    </dgm:pt>
    <dgm:pt modelId="{17861DBE-8DC5-47F0-AB1F-6A1305573603}" type="sibTrans" cxnId="{2366B018-0175-423C-9BB3-E0435E827DA4}">
      <dgm:prSet/>
      <dgm:spPr/>
      <dgm:t>
        <a:bodyPr/>
        <a:lstStyle/>
        <a:p>
          <a:endParaRPr lang="en-US"/>
        </a:p>
      </dgm:t>
    </dgm:pt>
    <dgm:pt modelId="{36869967-E693-4117-902E-587D9767CC19}" type="pres">
      <dgm:prSet presAssocID="{297013A8-F83F-4FCD-92A0-0A036BCCDC5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4C0858-2D5C-49B6-83B2-1920945E76B3}" type="pres">
      <dgm:prSet presAssocID="{BD4C0BF7-9C71-4716-8B9B-18595CEC1422}" presName="circle1" presStyleLbl="node1" presStyleIdx="0" presStyleCnt="1"/>
      <dgm:spPr/>
    </dgm:pt>
    <dgm:pt modelId="{F4C3502D-ACD6-441D-A39F-D483A1C3B05C}" type="pres">
      <dgm:prSet presAssocID="{BD4C0BF7-9C71-4716-8B9B-18595CEC1422}" presName="space" presStyleCnt="0"/>
      <dgm:spPr/>
    </dgm:pt>
    <dgm:pt modelId="{E639B061-AA2D-4A1A-9D89-DDD0D84C5F5B}" type="pres">
      <dgm:prSet presAssocID="{BD4C0BF7-9C71-4716-8B9B-18595CEC1422}" presName="rect1" presStyleLbl="alignAcc1" presStyleIdx="0" presStyleCnt="1"/>
      <dgm:spPr/>
      <dgm:t>
        <a:bodyPr/>
        <a:lstStyle/>
        <a:p>
          <a:endParaRPr lang="en-US"/>
        </a:p>
      </dgm:t>
    </dgm:pt>
    <dgm:pt modelId="{F6F59E35-B0AC-453F-9D01-3A71EDA926B0}" type="pres">
      <dgm:prSet presAssocID="{BD4C0BF7-9C71-4716-8B9B-18595CEC1422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88C5F-CDFE-4C98-83AC-6FA9B5E25B72}" type="pres">
      <dgm:prSet presAssocID="{BD4C0BF7-9C71-4716-8B9B-18595CEC1422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66B018-0175-423C-9BB3-E0435E827DA4}" srcId="{BD4C0BF7-9C71-4716-8B9B-18595CEC1422}" destId="{E7B07E8E-3361-42F7-93EC-64084E1AAAA9}" srcOrd="0" destOrd="0" parTransId="{1964DC66-EDDF-4134-AAF3-341B90BBEC79}" sibTransId="{17861DBE-8DC5-47F0-AB1F-6A1305573603}"/>
    <dgm:cxn modelId="{4FBFF254-0723-471E-AE91-9BB0BF012EE7}" type="presOf" srcId="{BD4C0BF7-9C71-4716-8B9B-18595CEC1422}" destId="{F6F59E35-B0AC-453F-9D01-3A71EDA926B0}" srcOrd="1" destOrd="0" presId="urn:microsoft.com/office/officeart/2005/8/layout/target3"/>
    <dgm:cxn modelId="{E04330B4-F707-4222-9859-255B2B6EAC72}" srcId="{297013A8-F83F-4FCD-92A0-0A036BCCDC5D}" destId="{BD4C0BF7-9C71-4716-8B9B-18595CEC1422}" srcOrd="0" destOrd="0" parTransId="{8C1FEFDA-64C1-4B0B-962D-8C2D8E747607}" sibTransId="{28586E41-F67D-4E9B-B7E0-247A5963B673}"/>
    <dgm:cxn modelId="{99CFAFF2-4926-4B5A-BBBF-C037EFD72AD4}" type="presOf" srcId="{297013A8-F83F-4FCD-92A0-0A036BCCDC5D}" destId="{36869967-E693-4117-902E-587D9767CC19}" srcOrd="0" destOrd="0" presId="urn:microsoft.com/office/officeart/2005/8/layout/target3"/>
    <dgm:cxn modelId="{B3B4E34E-CBB9-45FA-9480-35E667EBCC9B}" type="presOf" srcId="{BD4C0BF7-9C71-4716-8B9B-18595CEC1422}" destId="{E639B061-AA2D-4A1A-9D89-DDD0D84C5F5B}" srcOrd="0" destOrd="0" presId="urn:microsoft.com/office/officeart/2005/8/layout/target3"/>
    <dgm:cxn modelId="{E5F46591-2B56-4C06-8073-A1382F0D2FDB}" type="presOf" srcId="{E7B07E8E-3361-42F7-93EC-64084E1AAAA9}" destId="{17488C5F-CDFE-4C98-83AC-6FA9B5E25B72}" srcOrd="0" destOrd="0" presId="urn:microsoft.com/office/officeart/2005/8/layout/target3"/>
    <dgm:cxn modelId="{7B0402CF-B384-4D49-B056-100BF40F0B60}" type="presParOf" srcId="{36869967-E693-4117-902E-587D9767CC19}" destId="{5B4C0858-2D5C-49B6-83B2-1920945E76B3}" srcOrd="0" destOrd="0" presId="urn:microsoft.com/office/officeart/2005/8/layout/target3"/>
    <dgm:cxn modelId="{BAE2D89D-5B38-4219-BA30-9A2D00DE86F1}" type="presParOf" srcId="{36869967-E693-4117-902E-587D9767CC19}" destId="{F4C3502D-ACD6-441D-A39F-D483A1C3B05C}" srcOrd="1" destOrd="0" presId="urn:microsoft.com/office/officeart/2005/8/layout/target3"/>
    <dgm:cxn modelId="{E4A6414F-EC93-43B6-912B-83D8AD1C1239}" type="presParOf" srcId="{36869967-E693-4117-902E-587D9767CC19}" destId="{E639B061-AA2D-4A1A-9D89-DDD0D84C5F5B}" srcOrd="2" destOrd="0" presId="urn:microsoft.com/office/officeart/2005/8/layout/target3"/>
    <dgm:cxn modelId="{2944AC56-A266-40E6-9951-29D1163B3966}" type="presParOf" srcId="{36869967-E693-4117-902E-587D9767CC19}" destId="{F6F59E35-B0AC-453F-9D01-3A71EDA926B0}" srcOrd="3" destOrd="0" presId="urn:microsoft.com/office/officeart/2005/8/layout/target3"/>
    <dgm:cxn modelId="{3DBE45D1-A56C-481A-994B-273211E7EDA2}" type="presParOf" srcId="{36869967-E693-4117-902E-587D9767CC19}" destId="{17488C5F-CDFE-4C98-83AC-6FA9B5E25B72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97013A8-F83F-4FCD-92A0-0A036BCCDC5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C0BF7-9C71-4716-8B9B-18595CEC1422}">
      <dgm:prSet phldrT="[Text]" custT="1"/>
      <dgm:spPr/>
      <dgm:t>
        <a:bodyPr/>
        <a:lstStyle/>
        <a:p>
          <a:r>
            <a:rPr lang="en-US" sz="2800" dirty="0" smtClean="0"/>
            <a:t>THE USERS PAGE:</a:t>
          </a:r>
        </a:p>
        <a:p>
          <a:r>
            <a:rPr lang="en-US" sz="2800" dirty="0" smtClean="0"/>
            <a:t>On adding to cart</a:t>
          </a:r>
          <a:endParaRPr lang="en-US" sz="2800" dirty="0"/>
        </a:p>
      </dgm:t>
    </dgm:pt>
    <dgm:pt modelId="{8C1FEFDA-64C1-4B0B-962D-8C2D8E747607}" type="parTrans" cxnId="{E04330B4-F707-4222-9859-255B2B6EAC72}">
      <dgm:prSet/>
      <dgm:spPr/>
      <dgm:t>
        <a:bodyPr/>
        <a:lstStyle/>
        <a:p>
          <a:endParaRPr lang="en-US"/>
        </a:p>
      </dgm:t>
    </dgm:pt>
    <dgm:pt modelId="{28586E41-F67D-4E9B-B7E0-247A5963B673}" type="sibTrans" cxnId="{E04330B4-F707-4222-9859-255B2B6EAC72}">
      <dgm:prSet/>
      <dgm:spPr/>
      <dgm:t>
        <a:bodyPr/>
        <a:lstStyle/>
        <a:p>
          <a:endParaRPr lang="en-US"/>
        </a:p>
      </dgm:t>
    </dgm:pt>
    <dgm:pt modelId="{E7B07E8E-3361-42F7-93EC-64084E1AAAA9}">
      <dgm:prSet phldrT="[Text]"/>
      <dgm:spPr/>
      <dgm:t>
        <a:bodyPr/>
        <a:lstStyle/>
        <a:p>
          <a:r>
            <a:rPr lang="en-US" dirty="0" smtClean="0"/>
            <a:t>USERS CAN VIEW  AND BUY PRODUCT</a:t>
          </a:r>
          <a:endParaRPr lang="en-US" dirty="0"/>
        </a:p>
      </dgm:t>
    </dgm:pt>
    <dgm:pt modelId="{1964DC66-EDDF-4134-AAF3-341B90BBEC79}" type="parTrans" cxnId="{2366B018-0175-423C-9BB3-E0435E827DA4}">
      <dgm:prSet/>
      <dgm:spPr/>
      <dgm:t>
        <a:bodyPr/>
        <a:lstStyle/>
        <a:p>
          <a:endParaRPr lang="en-US"/>
        </a:p>
      </dgm:t>
    </dgm:pt>
    <dgm:pt modelId="{17861DBE-8DC5-47F0-AB1F-6A1305573603}" type="sibTrans" cxnId="{2366B018-0175-423C-9BB3-E0435E827DA4}">
      <dgm:prSet/>
      <dgm:spPr/>
      <dgm:t>
        <a:bodyPr/>
        <a:lstStyle/>
        <a:p>
          <a:endParaRPr lang="en-US"/>
        </a:p>
      </dgm:t>
    </dgm:pt>
    <dgm:pt modelId="{36869967-E693-4117-902E-587D9767CC19}" type="pres">
      <dgm:prSet presAssocID="{297013A8-F83F-4FCD-92A0-0A036BCCDC5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4C0858-2D5C-49B6-83B2-1920945E76B3}" type="pres">
      <dgm:prSet presAssocID="{BD4C0BF7-9C71-4716-8B9B-18595CEC1422}" presName="circle1" presStyleLbl="node1" presStyleIdx="0" presStyleCnt="1"/>
      <dgm:spPr/>
    </dgm:pt>
    <dgm:pt modelId="{F4C3502D-ACD6-441D-A39F-D483A1C3B05C}" type="pres">
      <dgm:prSet presAssocID="{BD4C0BF7-9C71-4716-8B9B-18595CEC1422}" presName="space" presStyleCnt="0"/>
      <dgm:spPr/>
    </dgm:pt>
    <dgm:pt modelId="{E639B061-AA2D-4A1A-9D89-DDD0D84C5F5B}" type="pres">
      <dgm:prSet presAssocID="{BD4C0BF7-9C71-4716-8B9B-18595CEC1422}" presName="rect1" presStyleLbl="alignAcc1" presStyleIdx="0" presStyleCnt="1"/>
      <dgm:spPr/>
      <dgm:t>
        <a:bodyPr/>
        <a:lstStyle/>
        <a:p>
          <a:endParaRPr lang="en-US"/>
        </a:p>
      </dgm:t>
    </dgm:pt>
    <dgm:pt modelId="{F6F59E35-B0AC-453F-9D01-3A71EDA926B0}" type="pres">
      <dgm:prSet presAssocID="{BD4C0BF7-9C71-4716-8B9B-18595CEC1422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88C5F-CDFE-4C98-83AC-6FA9B5E25B72}" type="pres">
      <dgm:prSet presAssocID="{BD4C0BF7-9C71-4716-8B9B-18595CEC1422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4330B4-F707-4222-9859-255B2B6EAC72}" srcId="{297013A8-F83F-4FCD-92A0-0A036BCCDC5D}" destId="{BD4C0BF7-9C71-4716-8B9B-18595CEC1422}" srcOrd="0" destOrd="0" parTransId="{8C1FEFDA-64C1-4B0B-962D-8C2D8E747607}" sibTransId="{28586E41-F67D-4E9B-B7E0-247A5963B673}"/>
    <dgm:cxn modelId="{5B4AE129-07E3-4AFC-95DA-22CD51ACC8EA}" type="presOf" srcId="{BD4C0BF7-9C71-4716-8B9B-18595CEC1422}" destId="{E639B061-AA2D-4A1A-9D89-DDD0D84C5F5B}" srcOrd="0" destOrd="0" presId="urn:microsoft.com/office/officeart/2005/8/layout/target3"/>
    <dgm:cxn modelId="{27FA5E08-C9A7-4F82-9D60-0D03B158FF4F}" type="presOf" srcId="{E7B07E8E-3361-42F7-93EC-64084E1AAAA9}" destId="{17488C5F-CDFE-4C98-83AC-6FA9B5E25B72}" srcOrd="0" destOrd="0" presId="urn:microsoft.com/office/officeart/2005/8/layout/target3"/>
    <dgm:cxn modelId="{2366B018-0175-423C-9BB3-E0435E827DA4}" srcId="{BD4C0BF7-9C71-4716-8B9B-18595CEC1422}" destId="{E7B07E8E-3361-42F7-93EC-64084E1AAAA9}" srcOrd="0" destOrd="0" parTransId="{1964DC66-EDDF-4134-AAF3-341B90BBEC79}" sibTransId="{17861DBE-8DC5-47F0-AB1F-6A1305573603}"/>
    <dgm:cxn modelId="{94C2D67A-34D9-4580-AD93-4A5045918D06}" type="presOf" srcId="{BD4C0BF7-9C71-4716-8B9B-18595CEC1422}" destId="{F6F59E35-B0AC-453F-9D01-3A71EDA926B0}" srcOrd="1" destOrd="0" presId="urn:microsoft.com/office/officeart/2005/8/layout/target3"/>
    <dgm:cxn modelId="{494668CD-76B7-46E8-95F6-FA02E64562D3}" type="presOf" srcId="{297013A8-F83F-4FCD-92A0-0A036BCCDC5D}" destId="{36869967-E693-4117-902E-587D9767CC19}" srcOrd="0" destOrd="0" presId="urn:microsoft.com/office/officeart/2005/8/layout/target3"/>
    <dgm:cxn modelId="{E7EEFD23-C64D-43A1-9ABF-A71D6DC262F0}" type="presParOf" srcId="{36869967-E693-4117-902E-587D9767CC19}" destId="{5B4C0858-2D5C-49B6-83B2-1920945E76B3}" srcOrd="0" destOrd="0" presId="urn:microsoft.com/office/officeart/2005/8/layout/target3"/>
    <dgm:cxn modelId="{DB77B4BC-EA60-4283-B1EC-D393426638B3}" type="presParOf" srcId="{36869967-E693-4117-902E-587D9767CC19}" destId="{F4C3502D-ACD6-441D-A39F-D483A1C3B05C}" srcOrd="1" destOrd="0" presId="urn:microsoft.com/office/officeart/2005/8/layout/target3"/>
    <dgm:cxn modelId="{BAAFFA1F-1EB4-4CCC-BE2D-5AB23300A920}" type="presParOf" srcId="{36869967-E693-4117-902E-587D9767CC19}" destId="{E639B061-AA2D-4A1A-9D89-DDD0D84C5F5B}" srcOrd="2" destOrd="0" presId="urn:microsoft.com/office/officeart/2005/8/layout/target3"/>
    <dgm:cxn modelId="{11E9C267-485C-457B-82A3-9CD770F3486F}" type="presParOf" srcId="{36869967-E693-4117-902E-587D9767CC19}" destId="{F6F59E35-B0AC-453F-9D01-3A71EDA926B0}" srcOrd="3" destOrd="0" presId="urn:microsoft.com/office/officeart/2005/8/layout/target3"/>
    <dgm:cxn modelId="{96E954BF-90E1-4797-95B9-2C84C7506AD0}" type="presParOf" srcId="{36869967-E693-4117-902E-587D9767CC19}" destId="{17488C5F-CDFE-4C98-83AC-6FA9B5E25B72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97013A8-F83F-4FCD-92A0-0A036BCCDC5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C0BF7-9C71-4716-8B9B-18595CEC1422}">
      <dgm:prSet phldrT="[Text]" custT="1"/>
      <dgm:spPr/>
      <dgm:t>
        <a:bodyPr/>
        <a:lstStyle/>
        <a:p>
          <a:r>
            <a:rPr lang="en-US" sz="2800" dirty="0" smtClean="0"/>
            <a:t>THE USERS PAGE:</a:t>
          </a:r>
        </a:p>
        <a:p>
          <a:r>
            <a:rPr lang="en-US" sz="2800" dirty="0" smtClean="0"/>
            <a:t>On checking out</a:t>
          </a:r>
          <a:endParaRPr lang="en-US" sz="2800" dirty="0"/>
        </a:p>
      </dgm:t>
    </dgm:pt>
    <dgm:pt modelId="{8C1FEFDA-64C1-4B0B-962D-8C2D8E747607}" type="parTrans" cxnId="{E04330B4-F707-4222-9859-255B2B6EAC72}">
      <dgm:prSet/>
      <dgm:spPr/>
      <dgm:t>
        <a:bodyPr/>
        <a:lstStyle/>
        <a:p>
          <a:endParaRPr lang="en-US"/>
        </a:p>
      </dgm:t>
    </dgm:pt>
    <dgm:pt modelId="{28586E41-F67D-4E9B-B7E0-247A5963B673}" type="sibTrans" cxnId="{E04330B4-F707-4222-9859-255B2B6EAC72}">
      <dgm:prSet/>
      <dgm:spPr/>
      <dgm:t>
        <a:bodyPr/>
        <a:lstStyle/>
        <a:p>
          <a:endParaRPr lang="en-US"/>
        </a:p>
      </dgm:t>
    </dgm:pt>
    <dgm:pt modelId="{E7B07E8E-3361-42F7-93EC-64084E1AAAA9}">
      <dgm:prSet phldrT="[Text]"/>
      <dgm:spPr/>
      <dgm:t>
        <a:bodyPr/>
        <a:lstStyle/>
        <a:p>
          <a:r>
            <a:rPr lang="en-US" dirty="0" smtClean="0"/>
            <a:t>USERS CAN VIEW  AND BUY PRODUCT</a:t>
          </a:r>
          <a:endParaRPr lang="en-US" dirty="0"/>
        </a:p>
      </dgm:t>
    </dgm:pt>
    <dgm:pt modelId="{1964DC66-EDDF-4134-AAF3-341B90BBEC79}" type="parTrans" cxnId="{2366B018-0175-423C-9BB3-E0435E827DA4}">
      <dgm:prSet/>
      <dgm:spPr/>
      <dgm:t>
        <a:bodyPr/>
        <a:lstStyle/>
        <a:p>
          <a:endParaRPr lang="en-US"/>
        </a:p>
      </dgm:t>
    </dgm:pt>
    <dgm:pt modelId="{17861DBE-8DC5-47F0-AB1F-6A1305573603}" type="sibTrans" cxnId="{2366B018-0175-423C-9BB3-E0435E827DA4}">
      <dgm:prSet/>
      <dgm:spPr/>
      <dgm:t>
        <a:bodyPr/>
        <a:lstStyle/>
        <a:p>
          <a:endParaRPr lang="en-US"/>
        </a:p>
      </dgm:t>
    </dgm:pt>
    <dgm:pt modelId="{36869967-E693-4117-902E-587D9767CC19}" type="pres">
      <dgm:prSet presAssocID="{297013A8-F83F-4FCD-92A0-0A036BCCDC5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4C0858-2D5C-49B6-83B2-1920945E76B3}" type="pres">
      <dgm:prSet presAssocID="{BD4C0BF7-9C71-4716-8B9B-18595CEC1422}" presName="circle1" presStyleLbl="node1" presStyleIdx="0" presStyleCnt="1"/>
      <dgm:spPr/>
    </dgm:pt>
    <dgm:pt modelId="{F4C3502D-ACD6-441D-A39F-D483A1C3B05C}" type="pres">
      <dgm:prSet presAssocID="{BD4C0BF7-9C71-4716-8B9B-18595CEC1422}" presName="space" presStyleCnt="0"/>
      <dgm:spPr/>
    </dgm:pt>
    <dgm:pt modelId="{E639B061-AA2D-4A1A-9D89-DDD0D84C5F5B}" type="pres">
      <dgm:prSet presAssocID="{BD4C0BF7-9C71-4716-8B9B-18595CEC1422}" presName="rect1" presStyleLbl="alignAcc1" presStyleIdx="0" presStyleCnt="1"/>
      <dgm:spPr/>
      <dgm:t>
        <a:bodyPr/>
        <a:lstStyle/>
        <a:p>
          <a:endParaRPr lang="en-US"/>
        </a:p>
      </dgm:t>
    </dgm:pt>
    <dgm:pt modelId="{F6F59E35-B0AC-453F-9D01-3A71EDA926B0}" type="pres">
      <dgm:prSet presAssocID="{BD4C0BF7-9C71-4716-8B9B-18595CEC1422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88C5F-CDFE-4C98-83AC-6FA9B5E25B72}" type="pres">
      <dgm:prSet presAssocID="{BD4C0BF7-9C71-4716-8B9B-18595CEC1422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66B018-0175-423C-9BB3-E0435E827DA4}" srcId="{BD4C0BF7-9C71-4716-8B9B-18595CEC1422}" destId="{E7B07E8E-3361-42F7-93EC-64084E1AAAA9}" srcOrd="0" destOrd="0" parTransId="{1964DC66-EDDF-4134-AAF3-341B90BBEC79}" sibTransId="{17861DBE-8DC5-47F0-AB1F-6A1305573603}"/>
    <dgm:cxn modelId="{386AAD62-35C2-4556-BB5C-64250982458D}" type="presOf" srcId="{BD4C0BF7-9C71-4716-8B9B-18595CEC1422}" destId="{E639B061-AA2D-4A1A-9D89-DDD0D84C5F5B}" srcOrd="0" destOrd="0" presId="urn:microsoft.com/office/officeart/2005/8/layout/target3"/>
    <dgm:cxn modelId="{E04330B4-F707-4222-9859-255B2B6EAC72}" srcId="{297013A8-F83F-4FCD-92A0-0A036BCCDC5D}" destId="{BD4C0BF7-9C71-4716-8B9B-18595CEC1422}" srcOrd="0" destOrd="0" parTransId="{8C1FEFDA-64C1-4B0B-962D-8C2D8E747607}" sibTransId="{28586E41-F67D-4E9B-B7E0-247A5963B673}"/>
    <dgm:cxn modelId="{316A9ACB-FBFC-4C15-AE86-F5D6140A687D}" type="presOf" srcId="{BD4C0BF7-9C71-4716-8B9B-18595CEC1422}" destId="{F6F59E35-B0AC-453F-9D01-3A71EDA926B0}" srcOrd="1" destOrd="0" presId="urn:microsoft.com/office/officeart/2005/8/layout/target3"/>
    <dgm:cxn modelId="{B9D47153-4058-4151-BFC0-FE979738D206}" type="presOf" srcId="{297013A8-F83F-4FCD-92A0-0A036BCCDC5D}" destId="{36869967-E693-4117-902E-587D9767CC19}" srcOrd="0" destOrd="0" presId="urn:microsoft.com/office/officeart/2005/8/layout/target3"/>
    <dgm:cxn modelId="{43EFB5CD-99B4-4FD0-B974-79B526002A73}" type="presOf" srcId="{E7B07E8E-3361-42F7-93EC-64084E1AAAA9}" destId="{17488C5F-CDFE-4C98-83AC-6FA9B5E25B72}" srcOrd="0" destOrd="0" presId="urn:microsoft.com/office/officeart/2005/8/layout/target3"/>
    <dgm:cxn modelId="{3AE7BD58-E1CD-4EFF-85E3-FF83B8971E5D}" type="presParOf" srcId="{36869967-E693-4117-902E-587D9767CC19}" destId="{5B4C0858-2D5C-49B6-83B2-1920945E76B3}" srcOrd="0" destOrd="0" presId="urn:microsoft.com/office/officeart/2005/8/layout/target3"/>
    <dgm:cxn modelId="{18CDCC8E-272E-44A8-B925-99F7FEA92CCE}" type="presParOf" srcId="{36869967-E693-4117-902E-587D9767CC19}" destId="{F4C3502D-ACD6-441D-A39F-D483A1C3B05C}" srcOrd="1" destOrd="0" presId="urn:microsoft.com/office/officeart/2005/8/layout/target3"/>
    <dgm:cxn modelId="{8B435E7C-57FC-43AA-87EC-00C1E1A6E695}" type="presParOf" srcId="{36869967-E693-4117-902E-587D9767CC19}" destId="{E639B061-AA2D-4A1A-9D89-DDD0D84C5F5B}" srcOrd="2" destOrd="0" presId="urn:microsoft.com/office/officeart/2005/8/layout/target3"/>
    <dgm:cxn modelId="{F132F67C-EC45-4175-B0F5-3FCDDC6D3CD7}" type="presParOf" srcId="{36869967-E693-4117-902E-587D9767CC19}" destId="{F6F59E35-B0AC-453F-9D01-3A71EDA926B0}" srcOrd="3" destOrd="0" presId="urn:microsoft.com/office/officeart/2005/8/layout/target3"/>
    <dgm:cxn modelId="{101CE606-ACA4-4BFD-896F-8D18C78260E6}" type="presParOf" srcId="{36869967-E693-4117-902E-587D9767CC19}" destId="{17488C5F-CDFE-4C98-83AC-6FA9B5E25B72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97013A8-F83F-4FCD-92A0-0A036BCCDC5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C0BF7-9C71-4716-8B9B-18595CEC1422}">
      <dgm:prSet phldrT="[Text]" custT="1"/>
      <dgm:spPr/>
      <dgm:t>
        <a:bodyPr/>
        <a:lstStyle/>
        <a:p>
          <a:r>
            <a:rPr lang="en-US" sz="2800" dirty="0" smtClean="0"/>
            <a:t>THE USERS PAGE:</a:t>
          </a:r>
        </a:p>
        <a:p>
          <a:r>
            <a:rPr lang="en-US" sz="2800" dirty="0" smtClean="0"/>
            <a:t>On checking page</a:t>
          </a:r>
          <a:endParaRPr lang="en-US" sz="2800" dirty="0"/>
        </a:p>
      </dgm:t>
    </dgm:pt>
    <dgm:pt modelId="{8C1FEFDA-64C1-4B0B-962D-8C2D8E747607}" type="parTrans" cxnId="{E04330B4-F707-4222-9859-255B2B6EAC72}">
      <dgm:prSet/>
      <dgm:spPr/>
      <dgm:t>
        <a:bodyPr/>
        <a:lstStyle/>
        <a:p>
          <a:endParaRPr lang="en-US"/>
        </a:p>
      </dgm:t>
    </dgm:pt>
    <dgm:pt modelId="{28586E41-F67D-4E9B-B7E0-247A5963B673}" type="sibTrans" cxnId="{E04330B4-F707-4222-9859-255B2B6EAC72}">
      <dgm:prSet/>
      <dgm:spPr/>
      <dgm:t>
        <a:bodyPr/>
        <a:lstStyle/>
        <a:p>
          <a:endParaRPr lang="en-US"/>
        </a:p>
      </dgm:t>
    </dgm:pt>
    <dgm:pt modelId="{E7B07E8E-3361-42F7-93EC-64084E1AAAA9}">
      <dgm:prSet phldrT="[Text]"/>
      <dgm:spPr/>
      <dgm:t>
        <a:bodyPr/>
        <a:lstStyle/>
        <a:p>
          <a:r>
            <a:rPr lang="en-US" dirty="0" smtClean="0"/>
            <a:t>USERS CAN VIEW  AND BUY PRODUCT</a:t>
          </a:r>
          <a:endParaRPr lang="en-US" dirty="0"/>
        </a:p>
      </dgm:t>
    </dgm:pt>
    <dgm:pt modelId="{1964DC66-EDDF-4134-AAF3-341B90BBEC79}" type="parTrans" cxnId="{2366B018-0175-423C-9BB3-E0435E827DA4}">
      <dgm:prSet/>
      <dgm:spPr/>
      <dgm:t>
        <a:bodyPr/>
        <a:lstStyle/>
        <a:p>
          <a:endParaRPr lang="en-US"/>
        </a:p>
      </dgm:t>
    </dgm:pt>
    <dgm:pt modelId="{17861DBE-8DC5-47F0-AB1F-6A1305573603}" type="sibTrans" cxnId="{2366B018-0175-423C-9BB3-E0435E827DA4}">
      <dgm:prSet/>
      <dgm:spPr/>
      <dgm:t>
        <a:bodyPr/>
        <a:lstStyle/>
        <a:p>
          <a:endParaRPr lang="en-US"/>
        </a:p>
      </dgm:t>
    </dgm:pt>
    <dgm:pt modelId="{36869967-E693-4117-902E-587D9767CC19}" type="pres">
      <dgm:prSet presAssocID="{297013A8-F83F-4FCD-92A0-0A036BCCDC5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4C0858-2D5C-49B6-83B2-1920945E76B3}" type="pres">
      <dgm:prSet presAssocID="{BD4C0BF7-9C71-4716-8B9B-18595CEC1422}" presName="circle1" presStyleLbl="node1" presStyleIdx="0" presStyleCnt="1"/>
      <dgm:spPr/>
    </dgm:pt>
    <dgm:pt modelId="{F4C3502D-ACD6-441D-A39F-D483A1C3B05C}" type="pres">
      <dgm:prSet presAssocID="{BD4C0BF7-9C71-4716-8B9B-18595CEC1422}" presName="space" presStyleCnt="0"/>
      <dgm:spPr/>
    </dgm:pt>
    <dgm:pt modelId="{E639B061-AA2D-4A1A-9D89-DDD0D84C5F5B}" type="pres">
      <dgm:prSet presAssocID="{BD4C0BF7-9C71-4716-8B9B-18595CEC1422}" presName="rect1" presStyleLbl="alignAcc1" presStyleIdx="0" presStyleCnt="1"/>
      <dgm:spPr/>
      <dgm:t>
        <a:bodyPr/>
        <a:lstStyle/>
        <a:p>
          <a:endParaRPr lang="en-US"/>
        </a:p>
      </dgm:t>
    </dgm:pt>
    <dgm:pt modelId="{F6F59E35-B0AC-453F-9D01-3A71EDA926B0}" type="pres">
      <dgm:prSet presAssocID="{BD4C0BF7-9C71-4716-8B9B-18595CEC1422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88C5F-CDFE-4C98-83AC-6FA9B5E25B72}" type="pres">
      <dgm:prSet presAssocID="{BD4C0BF7-9C71-4716-8B9B-18595CEC1422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B3D343-DC9E-48A3-A0BD-2B00109FCFEF}" type="presOf" srcId="{BD4C0BF7-9C71-4716-8B9B-18595CEC1422}" destId="{E639B061-AA2D-4A1A-9D89-DDD0D84C5F5B}" srcOrd="0" destOrd="0" presId="urn:microsoft.com/office/officeart/2005/8/layout/target3"/>
    <dgm:cxn modelId="{E04330B4-F707-4222-9859-255B2B6EAC72}" srcId="{297013A8-F83F-4FCD-92A0-0A036BCCDC5D}" destId="{BD4C0BF7-9C71-4716-8B9B-18595CEC1422}" srcOrd="0" destOrd="0" parTransId="{8C1FEFDA-64C1-4B0B-962D-8C2D8E747607}" sibTransId="{28586E41-F67D-4E9B-B7E0-247A5963B673}"/>
    <dgm:cxn modelId="{CAA5B79A-7F03-4010-A11A-8F6576F99F7D}" type="presOf" srcId="{BD4C0BF7-9C71-4716-8B9B-18595CEC1422}" destId="{F6F59E35-B0AC-453F-9D01-3A71EDA926B0}" srcOrd="1" destOrd="0" presId="urn:microsoft.com/office/officeart/2005/8/layout/target3"/>
    <dgm:cxn modelId="{6B03355C-45BC-4B0B-9007-2D9795B90546}" type="presOf" srcId="{E7B07E8E-3361-42F7-93EC-64084E1AAAA9}" destId="{17488C5F-CDFE-4C98-83AC-6FA9B5E25B72}" srcOrd="0" destOrd="0" presId="urn:microsoft.com/office/officeart/2005/8/layout/target3"/>
    <dgm:cxn modelId="{2366B018-0175-423C-9BB3-E0435E827DA4}" srcId="{BD4C0BF7-9C71-4716-8B9B-18595CEC1422}" destId="{E7B07E8E-3361-42F7-93EC-64084E1AAAA9}" srcOrd="0" destOrd="0" parTransId="{1964DC66-EDDF-4134-AAF3-341B90BBEC79}" sibTransId="{17861DBE-8DC5-47F0-AB1F-6A1305573603}"/>
    <dgm:cxn modelId="{C2066A56-105A-4BF2-BB3A-7C38226062A5}" type="presOf" srcId="{297013A8-F83F-4FCD-92A0-0A036BCCDC5D}" destId="{36869967-E693-4117-902E-587D9767CC19}" srcOrd="0" destOrd="0" presId="urn:microsoft.com/office/officeart/2005/8/layout/target3"/>
    <dgm:cxn modelId="{9F279D6C-5FD3-4037-AA1E-F61154B2D97F}" type="presParOf" srcId="{36869967-E693-4117-902E-587D9767CC19}" destId="{5B4C0858-2D5C-49B6-83B2-1920945E76B3}" srcOrd="0" destOrd="0" presId="urn:microsoft.com/office/officeart/2005/8/layout/target3"/>
    <dgm:cxn modelId="{3703F095-B8BB-4404-ACA8-9D04D76B7054}" type="presParOf" srcId="{36869967-E693-4117-902E-587D9767CC19}" destId="{F4C3502D-ACD6-441D-A39F-D483A1C3B05C}" srcOrd="1" destOrd="0" presId="urn:microsoft.com/office/officeart/2005/8/layout/target3"/>
    <dgm:cxn modelId="{EC06F4B1-EF54-4493-BC86-483E32FDDFB8}" type="presParOf" srcId="{36869967-E693-4117-902E-587D9767CC19}" destId="{E639B061-AA2D-4A1A-9D89-DDD0D84C5F5B}" srcOrd="2" destOrd="0" presId="urn:microsoft.com/office/officeart/2005/8/layout/target3"/>
    <dgm:cxn modelId="{6E8A5100-35BF-4226-B11B-A9A9B9E0B983}" type="presParOf" srcId="{36869967-E693-4117-902E-587D9767CC19}" destId="{F6F59E35-B0AC-453F-9D01-3A71EDA926B0}" srcOrd="3" destOrd="0" presId="urn:microsoft.com/office/officeart/2005/8/layout/target3"/>
    <dgm:cxn modelId="{0886BB83-E0B4-4255-96D1-C649F89BBEE9}" type="presParOf" srcId="{36869967-E693-4117-902E-587D9767CC19}" destId="{17488C5F-CDFE-4C98-83AC-6FA9B5E25B72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97013A8-F83F-4FCD-92A0-0A036BCCDC5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C0BF7-9C71-4716-8B9B-18595CEC1422}">
      <dgm:prSet phldrT="[Text]" custT="1"/>
      <dgm:spPr/>
      <dgm:t>
        <a:bodyPr/>
        <a:lstStyle/>
        <a:p>
          <a:r>
            <a:rPr lang="en-US" sz="2800" dirty="0" smtClean="0"/>
            <a:t>THE USERS PAGE:</a:t>
          </a:r>
        </a:p>
        <a:p>
          <a:r>
            <a:rPr lang="en-US" sz="2800" dirty="0" smtClean="0"/>
            <a:t>On complete checking out</a:t>
          </a:r>
          <a:endParaRPr lang="en-US" sz="2800" dirty="0"/>
        </a:p>
      </dgm:t>
    </dgm:pt>
    <dgm:pt modelId="{8C1FEFDA-64C1-4B0B-962D-8C2D8E747607}" type="parTrans" cxnId="{E04330B4-F707-4222-9859-255B2B6EAC72}">
      <dgm:prSet/>
      <dgm:spPr/>
      <dgm:t>
        <a:bodyPr/>
        <a:lstStyle/>
        <a:p>
          <a:endParaRPr lang="en-US"/>
        </a:p>
      </dgm:t>
    </dgm:pt>
    <dgm:pt modelId="{28586E41-F67D-4E9B-B7E0-247A5963B673}" type="sibTrans" cxnId="{E04330B4-F707-4222-9859-255B2B6EAC72}">
      <dgm:prSet/>
      <dgm:spPr/>
      <dgm:t>
        <a:bodyPr/>
        <a:lstStyle/>
        <a:p>
          <a:endParaRPr lang="en-US"/>
        </a:p>
      </dgm:t>
    </dgm:pt>
    <dgm:pt modelId="{E7B07E8E-3361-42F7-93EC-64084E1AAAA9}">
      <dgm:prSet phldrT="[Text]"/>
      <dgm:spPr/>
      <dgm:t>
        <a:bodyPr/>
        <a:lstStyle/>
        <a:p>
          <a:r>
            <a:rPr lang="en-US" dirty="0" smtClean="0"/>
            <a:t>USERS CAN VIEW  AND BUY PRODUCT</a:t>
          </a:r>
          <a:endParaRPr lang="en-US" dirty="0"/>
        </a:p>
      </dgm:t>
    </dgm:pt>
    <dgm:pt modelId="{1964DC66-EDDF-4134-AAF3-341B90BBEC79}" type="parTrans" cxnId="{2366B018-0175-423C-9BB3-E0435E827DA4}">
      <dgm:prSet/>
      <dgm:spPr/>
      <dgm:t>
        <a:bodyPr/>
        <a:lstStyle/>
        <a:p>
          <a:endParaRPr lang="en-US"/>
        </a:p>
      </dgm:t>
    </dgm:pt>
    <dgm:pt modelId="{17861DBE-8DC5-47F0-AB1F-6A1305573603}" type="sibTrans" cxnId="{2366B018-0175-423C-9BB3-E0435E827DA4}">
      <dgm:prSet/>
      <dgm:spPr/>
      <dgm:t>
        <a:bodyPr/>
        <a:lstStyle/>
        <a:p>
          <a:endParaRPr lang="en-US"/>
        </a:p>
      </dgm:t>
    </dgm:pt>
    <dgm:pt modelId="{36869967-E693-4117-902E-587D9767CC19}" type="pres">
      <dgm:prSet presAssocID="{297013A8-F83F-4FCD-92A0-0A036BCCDC5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4C0858-2D5C-49B6-83B2-1920945E76B3}" type="pres">
      <dgm:prSet presAssocID="{BD4C0BF7-9C71-4716-8B9B-18595CEC1422}" presName="circle1" presStyleLbl="node1" presStyleIdx="0" presStyleCnt="1"/>
      <dgm:spPr/>
    </dgm:pt>
    <dgm:pt modelId="{F4C3502D-ACD6-441D-A39F-D483A1C3B05C}" type="pres">
      <dgm:prSet presAssocID="{BD4C0BF7-9C71-4716-8B9B-18595CEC1422}" presName="space" presStyleCnt="0"/>
      <dgm:spPr/>
    </dgm:pt>
    <dgm:pt modelId="{E639B061-AA2D-4A1A-9D89-DDD0D84C5F5B}" type="pres">
      <dgm:prSet presAssocID="{BD4C0BF7-9C71-4716-8B9B-18595CEC1422}" presName="rect1" presStyleLbl="alignAcc1" presStyleIdx="0" presStyleCnt="1"/>
      <dgm:spPr/>
      <dgm:t>
        <a:bodyPr/>
        <a:lstStyle/>
        <a:p>
          <a:endParaRPr lang="en-US"/>
        </a:p>
      </dgm:t>
    </dgm:pt>
    <dgm:pt modelId="{F6F59E35-B0AC-453F-9D01-3A71EDA926B0}" type="pres">
      <dgm:prSet presAssocID="{BD4C0BF7-9C71-4716-8B9B-18595CEC1422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88C5F-CDFE-4C98-83AC-6FA9B5E25B72}" type="pres">
      <dgm:prSet presAssocID="{BD4C0BF7-9C71-4716-8B9B-18595CEC1422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66B018-0175-423C-9BB3-E0435E827DA4}" srcId="{BD4C0BF7-9C71-4716-8B9B-18595CEC1422}" destId="{E7B07E8E-3361-42F7-93EC-64084E1AAAA9}" srcOrd="0" destOrd="0" parTransId="{1964DC66-EDDF-4134-AAF3-341B90BBEC79}" sibTransId="{17861DBE-8DC5-47F0-AB1F-6A1305573603}"/>
    <dgm:cxn modelId="{F1FE3116-7C70-4538-8C3A-DC565AEF0A1D}" type="presOf" srcId="{297013A8-F83F-4FCD-92A0-0A036BCCDC5D}" destId="{36869967-E693-4117-902E-587D9767CC19}" srcOrd="0" destOrd="0" presId="urn:microsoft.com/office/officeart/2005/8/layout/target3"/>
    <dgm:cxn modelId="{E04330B4-F707-4222-9859-255B2B6EAC72}" srcId="{297013A8-F83F-4FCD-92A0-0A036BCCDC5D}" destId="{BD4C0BF7-9C71-4716-8B9B-18595CEC1422}" srcOrd="0" destOrd="0" parTransId="{8C1FEFDA-64C1-4B0B-962D-8C2D8E747607}" sibTransId="{28586E41-F67D-4E9B-B7E0-247A5963B673}"/>
    <dgm:cxn modelId="{99B6098E-83A7-49B0-8CC7-DB80E83D1390}" type="presOf" srcId="{BD4C0BF7-9C71-4716-8B9B-18595CEC1422}" destId="{F6F59E35-B0AC-453F-9D01-3A71EDA926B0}" srcOrd="1" destOrd="0" presId="urn:microsoft.com/office/officeart/2005/8/layout/target3"/>
    <dgm:cxn modelId="{5FE138E6-30E5-491B-9F81-A0BDD374DA81}" type="presOf" srcId="{E7B07E8E-3361-42F7-93EC-64084E1AAAA9}" destId="{17488C5F-CDFE-4C98-83AC-6FA9B5E25B72}" srcOrd="0" destOrd="0" presId="urn:microsoft.com/office/officeart/2005/8/layout/target3"/>
    <dgm:cxn modelId="{2874A82A-70C4-41BA-BE01-99CB3A9F157B}" type="presOf" srcId="{BD4C0BF7-9C71-4716-8B9B-18595CEC1422}" destId="{E639B061-AA2D-4A1A-9D89-DDD0D84C5F5B}" srcOrd="0" destOrd="0" presId="urn:microsoft.com/office/officeart/2005/8/layout/target3"/>
    <dgm:cxn modelId="{69E46CB0-554C-4460-B86E-F9457AEA7E00}" type="presParOf" srcId="{36869967-E693-4117-902E-587D9767CC19}" destId="{5B4C0858-2D5C-49B6-83B2-1920945E76B3}" srcOrd="0" destOrd="0" presId="urn:microsoft.com/office/officeart/2005/8/layout/target3"/>
    <dgm:cxn modelId="{10E19E7F-D81C-4EDA-9912-ACB0C0F4E53D}" type="presParOf" srcId="{36869967-E693-4117-902E-587D9767CC19}" destId="{F4C3502D-ACD6-441D-A39F-D483A1C3B05C}" srcOrd="1" destOrd="0" presId="urn:microsoft.com/office/officeart/2005/8/layout/target3"/>
    <dgm:cxn modelId="{19C9CA6D-FA77-43A6-847F-5EB89F6273EE}" type="presParOf" srcId="{36869967-E693-4117-902E-587D9767CC19}" destId="{E639B061-AA2D-4A1A-9D89-DDD0D84C5F5B}" srcOrd="2" destOrd="0" presId="urn:microsoft.com/office/officeart/2005/8/layout/target3"/>
    <dgm:cxn modelId="{7D84B198-97D4-4638-BE58-855095DD950B}" type="presParOf" srcId="{36869967-E693-4117-902E-587D9767CC19}" destId="{F6F59E35-B0AC-453F-9D01-3A71EDA926B0}" srcOrd="3" destOrd="0" presId="urn:microsoft.com/office/officeart/2005/8/layout/target3"/>
    <dgm:cxn modelId="{9ACCDEA0-1B43-49F8-986B-34D8EAFCA4C8}" type="presParOf" srcId="{36869967-E693-4117-902E-587D9767CC19}" destId="{17488C5F-CDFE-4C98-83AC-6FA9B5E25B72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84AA73-5710-4F45-A44D-50C3BF051D5F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CB765A7C-0D30-418F-8EBA-7DD56684C112}">
      <dgm:prSet phldrT="[Text]"/>
      <dgm:spPr/>
      <dgm:t>
        <a:bodyPr/>
        <a:lstStyle/>
        <a:p>
          <a:r>
            <a:rPr lang="en-US" dirty="0" smtClean="0"/>
            <a:t>PROJECT TOUR</a:t>
          </a:r>
          <a:endParaRPr lang="en-US" dirty="0"/>
        </a:p>
      </dgm:t>
    </dgm:pt>
    <dgm:pt modelId="{107997D5-A3C6-4085-9BF8-2AB99AF29C3F}" type="parTrans" cxnId="{697CF038-8407-44AA-96DC-1F48CFA0026D}">
      <dgm:prSet/>
      <dgm:spPr/>
      <dgm:t>
        <a:bodyPr/>
        <a:lstStyle/>
        <a:p>
          <a:endParaRPr lang="en-US"/>
        </a:p>
      </dgm:t>
    </dgm:pt>
    <dgm:pt modelId="{822BC006-F9B1-43B6-A48E-0D9AC86FB2D9}" type="sibTrans" cxnId="{697CF038-8407-44AA-96DC-1F48CFA0026D}">
      <dgm:prSet/>
      <dgm:spPr/>
      <dgm:t>
        <a:bodyPr/>
        <a:lstStyle/>
        <a:p>
          <a:endParaRPr lang="en-US"/>
        </a:p>
      </dgm:t>
    </dgm:pt>
    <dgm:pt modelId="{5B783358-7261-4A23-97A0-55AC1048063E}">
      <dgm:prSet phldrT="[Text]"/>
      <dgm:spPr/>
      <dgm:t>
        <a:bodyPr/>
        <a:lstStyle/>
        <a:p>
          <a:r>
            <a:rPr lang="en-US" dirty="0" smtClean="0"/>
            <a:t>ADMIN DASHBOARD</a:t>
          </a:r>
          <a:endParaRPr lang="en-US" dirty="0"/>
        </a:p>
      </dgm:t>
    </dgm:pt>
    <dgm:pt modelId="{EF59D82E-60FF-456D-8F4F-99FBA3F9ABAE}" type="parTrans" cxnId="{403D95AE-1B21-4F93-9C61-09CFF5A662D7}">
      <dgm:prSet/>
      <dgm:spPr/>
      <dgm:t>
        <a:bodyPr/>
        <a:lstStyle/>
        <a:p>
          <a:endParaRPr lang="en-US"/>
        </a:p>
      </dgm:t>
    </dgm:pt>
    <dgm:pt modelId="{B9D83C05-AC58-453A-8BC6-A8634D665BD0}" type="sibTrans" cxnId="{403D95AE-1B21-4F93-9C61-09CFF5A662D7}">
      <dgm:prSet/>
      <dgm:spPr/>
      <dgm:t>
        <a:bodyPr/>
        <a:lstStyle/>
        <a:p>
          <a:endParaRPr lang="en-US"/>
        </a:p>
      </dgm:t>
    </dgm:pt>
    <dgm:pt modelId="{1F562BF8-5335-4F1F-8CF2-C51E1FAA3686}">
      <dgm:prSet phldrT="[Text]"/>
      <dgm:spPr/>
      <dgm:t>
        <a:bodyPr/>
        <a:lstStyle/>
        <a:p>
          <a:r>
            <a:rPr lang="en-US" dirty="0" smtClean="0"/>
            <a:t>	USER PLATFORM</a:t>
          </a:r>
          <a:endParaRPr lang="en-US" dirty="0"/>
        </a:p>
      </dgm:t>
    </dgm:pt>
    <dgm:pt modelId="{F90C0A87-FA5A-4184-AA64-7AA3DD251C9E}" type="parTrans" cxnId="{B78E902F-8CF0-4B43-92BC-5EBDC45F0292}">
      <dgm:prSet/>
      <dgm:spPr/>
      <dgm:t>
        <a:bodyPr/>
        <a:lstStyle/>
        <a:p>
          <a:endParaRPr lang="en-US"/>
        </a:p>
      </dgm:t>
    </dgm:pt>
    <dgm:pt modelId="{3C0507F2-7E00-47A7-8031-BD0FCD43D8AF}" type="sibTrans" cxnId="{B78E902F-8CF0-4B43-92BC-5EBDC45F0292}">
      <dgm:prSet/>
      <dgm:spPr/>
      <dgm:t>
        <a:bodyPr/>
        <a:lstStyle/>
        <a:p>
          <a:endParaRPr lang="en-US"/>
        </a:p>
      </dgm:t>
    </dgm:pt>
    <dgm:pt modelId="{D921F99C-F482-444C-AC07-997D21C166C8}" type="pres">
      <dgm:prSet presAssocID="{4784AA73-5710-4F45-A44D-50C3BF051D5F}" presName="linearFlow" presStyleCnt="0">
        <dgm:presLayoutVars>
          <dgm:dir/>
          <dgm:resizeHandles val="exact"/>
        </dgm:presLayoutVars>
      </dgm:prSet>
      <dgm:spPr/>
    </dgm:pt>
    <dgm:pt modelId="{F89865E3-B1A7-4859-9DF1-C9AEE0B04997}" type="pres">
      <dgm:prSet presAssocID="{CB765A7C-0D30-418F-8EBA-7DD56684C112}" presName="composite" presStyleCnt="0"/>
      <dgm:spPr/>
    </dgm:pt>
    <dgm:pt modelId="{A55FC1F5-FF69-4E3B-845F-3EFC705E8543}" type="pres">
      <dgm:prSet presAssocID="{CB765A7C-0D30-418F-8EBA-7DD56684C112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EE1F9E19-1830-4857-9546-C3DFB721D622}" type="pres">
      <dgm:prSet presAssocID="{CB765A7C-0D30-418F-8EBA-7DD56684C112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EAC9B-9CB8-48BD-AD65-7B0A984229B1}" type="pres">
      <dgm:prSet presAssocID="{822BC006-F9B1-43B6-A48E-0D9AC86FB2D9}" presName="spacing" presStyleCnt="0"/>
      <dgm:spPr/>
    </dgm:pt>
    <dgm:pt modelId="{28FFE223-7BFF-433D-8C3F-84C91BF37AC9}" type="pres">
      <dgm:prSet presAssocID="{5B783358-7261-4A23-97A0-55AC1048063E}" presName="composite" presStyleCnt="0"/>
      <dgm:spPr/>
    </dgm:pt>
    <dgm:pt modelId="{A6732608-2C37-413E-97AF-5CFBA35F4ADC}" type="pres">
      <dgm:prSet presAssocID="{5B783358-7261-4A23-97A0-55AC1048063E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23B81883-7C9E-4132-B412-66BCD5F06EBF}" type="pres">
      <dgm:prSet presAssocID="{5B783358-7261-4A23-97A0-55AC1048063E}" presName="txShp" presStyleLbl="node1" presStyleIdx="1" presStyleCnt="3" custScaleX="1060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0A88E-F33E-4F0E-9F23-57C82EBE9BE3}" type="pres">
      <dgm:prSet presAssocID="{B9D83C05-AC58-453A-8BC6-A8634D665BD0}" presName="spacing" presStyleCnt="0"/>
      <dgm:spPr/>
    </dgm:pt>
    <dgm:pt modelId="{317C44A8-B999-4A68-AC94-212996A8D0FB}" type="pres">
      <dgm:prSet presAssocID="{1F562BF8-5335-4F1F-8CF2-C51E1FAA3686}" presName="composite" presStyleCnt="0"/>
      <dgm:spPr/>
    </dgm:pt>
    <dgm:pt modelId="{8F3B8196-972F-44F3-8BD0-90DE44749F29}" type="pres">
      <dgm:prSet presAssocID="{1F562BF8-5335-4F1F-8CF2-C51E1FAA3686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B7FB117-E85E-406C-B151-338BEFCDFD8F}" type="pres">
      <dgm:prSet presAssocID="{1F562BF8-5335-4F1F-8CF2-C51E1FAA3686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F2B45B-7842-4A03-8964-191125F0F94F}" type="presOf" srcId="{4784AA73-5710-4F45-A44D-50C3BF051D5F}" destId="{D921F99C-F482-444C-AC07-997D21C166C8}" srcOrd="0" destOrd="0" presId="urn:microsoft.com/office/officeart/2005/8/layout/vList3"/>
    <dgm:cxn modelId="{86D1E764-654C-42FC-A1AF-3936D405784A}" type="presOf" srcId="{CB765A7C-0D30-418F-8EBA-7DD56684C112}" destId="{EE1F9E19-1830-4857-9546-C3DFB721D622}" srcOrd="0" destOrd="0" presId="urn:microsoft.com/office/officeart/2005/8/layout/vList3"/>
    <dgm:cxn modelId="{697CF038-8407-44AA-96DC-1F48CFA0026D}" srcId="{4784AA73-5710-4F45-A44D-50C3BF051D5F}" destId="{CB765A7C-0D30-418F-8EBA-7DD56684C112}" srcOrd="0" destOrd="0" parTransId="{107997D5-A3C6-4085-9BF8-2AB99AF29C3F}" sibTransId="{822BC006-F9B1-43B6-A48E-0D9AC86FB2D9}"/>
    <dgm:cxn modelId="{943AEA34-F345-4ECE-A5AA-080C92615704}" type="presOf" srcId="{5B783358-7261-4A23-97A0-55AC1048063E}" destId="{23B81883-7C9E-4132-B412-66BCD5F06EBF}" srcOrd="0" destOrd="0" presId="urn:microsoft.com/office/officeart/2005/8/layout/vList3"/>
    <dgm:cxn modelId="{B78E902F-8CF0-4B43-92BC-5EBDC45F0292}" srcId="{4784AA73-5710-4F45-A44D-50C3BF051D5F}" destId="{1F562BF8-5335-4F1F-8CF2-C51E1FAA3686}" srcOrd="2" destOrd="0" parTransId="{F90C0A87-FA5A-4184-AA64-7AA3DD251C9E}" sibTransId="{3C0507F2-7E00-47A7-8031-BD0FCD43D8AF}"/>
    <dgm:cxn modelId="{24617EE0-4190-4640-BF30-8D6CF7C4C192}" type="presOf" srcId="{1F562BF8-5335-4F1F-8CF2-C51E1FAA3686}" destId="{5B7FB117-E85E-406C-B151-338BEFCDFD8F}" srcOrd="0" destOrd="0" presId="urn:microsoft.com/office/officeart/2005/8/layout/vList3"/>
    <dgm:cxn modelId="{403D95AE-1B21-4F93-9C61-09CFF5A662D7}" srcId="{4784AA73-5710-4F45-A44D-50C3BF051D5F}" destId="{5B783358-7261-4A23-97A0-55AC1048063E}" srcOrd="1" destOrd="0" parTransId="{EF59D82E-60FF-456D-8F4F-99FBA3F9ABAE}" sibTransId="{B9D83C05-AC58-453A-8BC6-A8634D665BD0}"/>
    <dgm:cxn modelId="{BDC40213-FEA3-4B55-AD8D-02EDBC0FA9E7}" type="presParOf" srcId="{D921F99C-F482-444C-AC07-997D21C166C8}" destId="{F89865E3-B1A7-4859-9DF1-C9AEE0B04997}" srcOrd="0" destOrd="0" presId="urn:microsoft.com/office/officeart/2005/8/layout/vList3"/>
    <dgm:cxn modelId="{E347719D-4DBB-47E1-9825-2E1423D8EE77}" type="presParOf" srcId="{F89865E3-B1A7-4859-9DF1-C9AEE0B04997}" destId="{A55FC1F5-FF69-4E3B-845F-3EFC705E8543}" srcOrd="0" destOrd="0" presId="urn:microsoft.com/office/officeart/2005/8/layout/vList3"/>
    <dgm:cxn modelId="{8C32069B-5D8A-441E-BFA5-DAA12616F400}" type="presParOf" srcId="{F89865E3-B1A7-4859-9DF1-C9AEE0B04997}" destId="{EE1F9E19-1830-4857-9546-C3DFB721D622}" srcOrd="1" destOrd="0" presId="urn:microsoft.com/office/officeart/2005/8/layout/vList3"/>
    <dgm:cxn modelId="{A4C1BA2C-19C1-4B72-9577-D5BCF57C34B1}" type="presParOf" srcId="{D921F99C-F482-444C-AC07-997D21C166C8}" destId="{75CEAC9B-9CB8-48BD-AD65-7B0A984229B1}" srcOrd="1" destOrd="0" presId="urn:microsoft.com/office/officeart/2005/8/layout/vList3"/>
    <dgm:cxn modelId="{E382D502-3799-4A5C-B863-C522A94BC8CF}" type="presParOf" srcId="{D921F99C-F482-444C-AC07-997D21C166C8}" destId="{28FFE223-7BFF-433D-8C3F-84C91BF37AC9}" srcOrd="2" destOrd="0" presId="urn:microsoft.com/office/officeart/2005/8/layout/vList3"/>
    <dgm:cxn modelId="{77822DB1-2BCA-4334-A458-DB8F151D5042}" type="presParOf" srcId="{28FFE223-7BFF-433D-8C3F-84C91BF37AC9}" destId="{A6732608-2C37-413E-97AF-5CFBA35F4ADC}" srcOrd="0" destOrd="0" presId="urn:microsoft.com/office/officeart/2005/8/layout/vList3"/>
    <dgm:cxn modelId="{43BB73C9-2C91-4D80-A245-31F40A9651DD}" type="presParOf" srcId="{28FFE223-7BFF-433D-8C3F-84C91BF37AC9}" destId="{23B81883-7C9E-4132-B412-66BCD5F06EBF}" srcOrd="1" destOrd="0" presId="urn:microsoft.com/office/officeart/2005/8/layout/vList3"/>
    <dgm:cxn modelId="{F0EAEA7E-A63C-4262-908A-6C7790BACCAB}" type="presParOf" srcId="{D921F99C-F482-444C-AC07-997D21C166C8}" destId="{E0D0A88E-F33E-4F0E-9F23-57C82EBE9BE3}" srcOrd="3" destOrd="0" presId="urn:microsoft.com/office/officeart/2005/8/layout/vList3"/>
    <dgm:cxn modelId="{E88E513D-AC1A-48D2-9F8A-3FC478C0C32D}" type="presParOf" srcId="{D921F99C-F482-444C-AC07-997D21C166C8}" destId="{317C44A8-B999-4A68-AC94-212996A8D0FB}" srcOrd="4" destOrd="0" presId="urn:microsoft.com/office/officeart/2005/8/layout/vList3"/>
    <dgm:cxn modelId="{6E3A210B-B74A-4AEA-BBBB-E7C38052A573}" type="presParOf" srcId="{317C44A8-B999-4A68-AC94-212996A8D0FB}" destId="{8F3B8196-972F-44F3-8BD0-90DE44749F29}" srcOrd="0" destOrd="0" presId="urn:microsoft.com/office/officeart/2005/8/layout/vList3"/>
    <dgm:cxn modelId="{A2AB8FE9-54A2-464D-9DBF-37AC7D94D51E}" type="presParOf" srcId="{317C44A8-B999-4A68-AC94-212996A8D0FB}" destId="{5B7FB117-E85E-406C-B151-338BEFCDFD8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86A2D3-5FC5-467D-9C0E-4B351AF3020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7FFDEA68-4295-4846-B1B5-B408785E1239}">
      <dgm:prSet phldrT="[Text]"/>
      <dgm:spPr/>
      <dgm:t>
        <a:bodyPr/>
        <a:lstStyle/>
        <a:p>
          <a:r>
            <a:rPr lang="en-US" dirty="0" smtClean="0"/>
            <a:t>Admin Portal</a:t>
          </a:r>
          <a:endParaRPr lang="en-US" dirty="0"/>
        </a:p>
      </dgm:t>
    </dgm:pt>
    <dgm:pt modelId="{05FC3A0A-FED4-485F-A47A-982B86C35B65}" type="parTrans" cxnId="{D30DA26D-E0B1-4A2A-9D72-A4B532425193}">
      <dgm:prSet/>
      <dgm:spPr/>
      <dgm:t>
        <a:bodyPr/>
        <a:lstStyle/>
        <a:p>
          <a:endParaRPr lang="en-US"/>
        </a:p>
      </dgm:t>
    </dgm:pt>
    <dgm:pt modelId="{539D1B8E-E307-4431-B91E-6E83B280DEC9}" type="sibTrans" cxnId="{D30DA26D-E0B1-4A2A-9D72-A4B532425193}">
      <dgm:prSet/>
      <dgm:spPr/>
      <dgm:t>
        <a:bodyPr/>
        <a:lstStyle/>
        <a:p>
          <a:endParaRPr lang="en-US"/>
        </a:p>
      </dgm:t>
    </dgm:pt>
    <dgm:pt modelId="{963F989F-A132-4587-8AD0-052D6ECA95E6}">
      <dgm:prSet phldrT="[Text]"/>
      <dgm:spPr/>
      <dgm:t>
        <a:bodyPr/>
        <a:lstStyle/>
        <a:p>
          <a:r>
            <a:rPr lang="en-US" dirty="0" smtClean="0"/>
            <a:t>User Section</a:t>
          </a:r>
          <a:endParaRPr lang="en-US" dirty="0"/>
        </a:p>
      </dgm:t>
    </dgm:pt>
    <dgm:pt modelId="{C97550D1-4563-4F0F-9D8F-422FC3CE666E}" type="parTrans" cxnId="{6E60A4ED-DAF3-4AD9-851A-C2686A484422}">
      <dgm:prSet/>
      <dgm:spPr/>
      <dgm:t>
        <a:bodyPr/>
        <a:lstStyle/>
        <a:p>
          <a:endParaRPr lang="en-US"/>
        </a:p>
      </dgm:t>
    </dgm:pt>
    <dgm:pt modelId="{07833481-43BC-46EA-A32B-8D38244FA70E}" type="sibTrans" cxnId="{6E60A4ED-DAF3-4AD9-851A-C2686A484422}">
      <dgm:prSet/>
      <dgm:spPr/>
      <dgm:t>
        <a:bodyPr/>
        <a:lstStyle/>
        <a:p>
          <a:endParaRPr lang="en-US"/>
        </a:p>
      </dgm:t>
    </dgm:pt>
    <dgm:pt modelId="{2D7349B8-040F-4B6F-9881-E14EC413BFFF}">
      <dgm:prSet phldrT="[Text]"/>
      <dgm:spPr/>
      <dgm:t>
        <a:bodyPr/>
        <a:lstStyle/>
        <a:p>
          <a:r>
            <a:rPr lang="en-US" dirty="0" err="1" smtClean="0"/>
            <a:t>LogIn</a:t>
          </a:r>
          <a:endParaRPr lang="en-US" dirty="0" smtClean="0"/>
        </a:p>
        <a:p>
          <a:r>
            <a:rPr lang="en-US" dirty="0" smtClean="0"/>
            <a:t>Window</a:t>
          </a:r>
          <a:endParaRPr lang="en-US" dirty="0"/>
        </a:p>
      </dgm:t>
    </dgm:pt>
    <dgm:pt modelId="{071FDABC-8960-42E5-81EA-1FAF97FD0272}" type="parTrans" cxnId="{D0E9DC00-9D4A-4271-9FA6-767D0E9EEE3C}">
      <dgm:prSet/>
      <dgm:spPr/>
      <dgm:t>
        <a:bodyPr/>
        <a:lstStyle/>
        <a:p>
          <a:endParaRPr lang="en-US"/>
        </a:p>
      </dgm:t>
    </dgm:pt>
    <dgm:pt modelId="{26807DBA-AC21-4868-B520-6218BE00DDF9}" type="sibTrans" cxnId="{D0E9DC00-9D4A-4271-9FA6-767D0E9EEE3C}">
      <dgm:prSet/>
      <dgm:spPr/>
      <dgm:t>
        <a:bodyPr/>
        <a:lstStyle/>
        <a:p>
          <a:endParaRPr lang="en-US"/>
        </a:p>
      </dgm:t>
    </dgm:pt>
    <dgm:pt modelId="{8F086EB5-1298-4C26-A572-02072BADEEED}" type="pres">
      <dgm:prSet presAssocID="{DC86A2D3-5FC5-467D-9C0E-4B351AF30200}" presName="compositeShape" presStyleCnt="0">
        <dgm:presLayoutVars>
          <dgm:chMax val="7"/>
          <dgm:dir/>
          <dgm:resizeHandles val="exact"/>
        </dgm:presLayoutVars>
      </dgm:prSet>
      <dgm:spPr/>
    </dgm:pt>
    <dgm:pt modelId="{B439CCBC-6A9D-4B67-8009-8CD325B1ABE1}" type="pres">
      <dgm:prSet presAssocID="{DC86A2D3-5FC5-467D-9C0E-4B351AF30200}" presName="wedge1" presStyleLbl="node1" presStyleIdx="0" presStyleCnt="3" custLinFactNeighborX="-2167" custLinFactNeighborY="279"/>
      <dgm:spPr/>
      <dgm:t>
        <a:bodyPr/>
        <a:lstStyle/>
        <a:p>
          <a:endParaRPr lang="en-US"/>
        </a:p>
      </dgm:t>
    </dgm:pt>
    <dgm:pt modelId="{353DA1D0-F358-413C-8E19-4E49C23ED64B}" type="pres">
      <dgm:prSet presAssocID="{DC86A2D3-5FC5-467D-9C0E-4B351AF30200}" presName="dummy1a" presStyleCnt="0"/>
      <dgm:spPr/>
    </dgm:pt>
    <dgm:pt modelId="{80E89204-3337-4DF6-AB8B-3FC37AAE125A}" type="pres">
      <dgm:prSet presAssocID="{DC86A2D3-5FC5-467D-9C0E-4B351AF30200}" presName="dummy1b" presStyleCnt="0"/>
      <dgm:spPr/>
    </dgm:pt>
    <dgm:pt modelId="{3717D005-67F3-4F87-B370-A72AA299C650}" type="pres">
      <dgm:prSet presAssocID="{DC86A2D3-5FC5-467D-9C0E-4B351AF3020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97716-6198-432D-8B94-42410BE80DD5}" type="pres">
      <dgm:prSet presAssocID="{DC86A2D3-5FC5-467D-9C0E-4B351AF30200}" presName="wedge2" presStyleLbl="node1" presStyleIdx="1" presStyleCnt="3"/>
      <dgm:spPr/>
      <dgm:t>
        <a:bodyPr/>
        <a:lstStyle/>
        <a:p>
          <a:endParaRPr lang="en-US"/>
        </a:p>
      </dgm:t>
    </dgm:pt>
    <dgm:pt modelId="{11792FC3-6F3F-421D-A237-57DE0C1F271E}" type="pres">
      <dgm:prSet presAssocID="{DC86A2D3-5FC5-467D-9C0E-4B351AF30200}" presName="dummy2a" presStyleCnt="0"/>
      <dgm:spPr/>
    </dgm:pt>
    <dgm:pt modelId="{BB8CA167-5441-4001-847A-6CBAEE761A43}" type="pres">
      <dgm:prSet presAssocID="{DC86A2D3-5FC5-467D-9C0E-4B351AF30200}" presName="dummy2b" presStyleCnt="0"/>
      <dgm:spPr/>
    </dgm:pt>
    <dgm:pt modelId="{C958256D-3558-4442-B134-3EB2BBB3AA0C}" type="pres">
      <dgm:prSet presAssocID="{DC86A2D3-5FC5-467D-9C0E-4B351AF3020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EF262-C1CD-4D5D-A4BF-B4DABFED2A81}" type="pres">
      <dgm:prSet presAssocID="{DC86A2D3-5FC5-467D-9C0E-4B351AF30200}" presName="wedge3" presStyleLbl="node1" presStyleIdx="2" presStyleCnt="3"/>
      <dgm:spPr/>
      <dgm:t>
        <a:bodyPr/>
        <a:lstStyle/>
        <a:p>
          <a:endParaRPr lang="en-US"/>
        </a:p>
      </dgm:t>
    </dgm:pt>
    <dgm:pt modelId="{172D7D00-60B3-4168-B823-B5FE02BE9B89}" type="pres">
      <dgm:prSet presAssocID="{DC86A2D3-5FC5-467D-9C0E-4B351AF30200}" presName="dummy3a" presStyleCnt="0"/>
      <dgm:spPr/>
    </dgm:pt>
    <dgm:pt modelId="{2087E429-004D-4F4F-9793-0C015CC50964}" type="pres">
      <dgm:prSet presAssocID="{DC86A2D3-5FC5-467D-9C0E-4B351AF30200}" presName="dummy3b" presStyleCnt="0"/>
      <dgm:spPr/>
    </dgm:pt>
    <dgm:pt modelId="{B78AB22C-4873-4C99-A07C-1E13B7B9BEF8}" type="pres">
      <dgm:prSet presAssocID="{DC86A2D3-5FC5-467D-9C0E-4B351AF3020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87859-0965-4FBD-8F3F-8C3DF24EE907}" type="pres">
      <dgm:prSet presAssocID="{539D1B8E-E307-4431-B91E-6E83B280DEC9}" presName="arrowWedge1" presStyleLbl="fgSibTrans2D1" presStyleIdx="0" presStyleCnt="3"/>
      <dgm:spPr/>
    </dgm:pt>
    <dgm:pt modelId="{C0C2F990-91B9-4618-98DC-B7B85377E699}" type="pres">
      <dgm:prSet presAssocID="{07833481-43BC-46EA-A32B-8D38244FA70E}" presName="arrowWedge2" presStyleLbl="fgSibTrans2D1" presStyleIdx="1" presStyleCnt="3"/>
      <dgm:spPr/>
    </dgm:pt>
    <dgm:pt modelId="{73395831-4F8C-4E3A-AC98-603C55CD7E37}" type="pres">
      <dgm:prSet presAssocID="{26807DBA-AC21-4868-B520-6218BE00DDF9}" presName="arrowWedge3" presStyleLbl="fgSibTrans2D1" presStyleIdx="2" presStyleCnt="3"/>
      <dgm:spPr/>
    </dgm:pt>
  </dgm:ptLst>
  <dgm:cxnLst>
    <dgm:cxn modelId="{83B41195-65C6-4810-B909-FCAC1038CCD6}" type="presOf" srcId="{963F989F-A132-4587-8AD0-052D6ECA95E6}" destId="{C958256D-3558-4442-B134-3EB2BBB3AA0C}" srcOrd="1" destOrd="0" presId="urn:microsoft.com/office/officeart/2005/8/layout/cycle8"/>
    <dgm:cxn modelId="{2EB39AB3-1296-4266-A426-1753069BB67D}" type="presOf" srcId="{7FFDEA68-4295-4846-B1B5-B408785E1239}" destId="{3717D005-67F3-4F87-B370-A72AA299C650}" srcOrd="1" destOrd="0" presId="urn:microsoft.com/office/officeart/2005/8/layout/cycle8"/>
    <dgm:cxn modelId="{1F68EF66-64C5-41A8-A320-28FBD430768F}" type="presOf" srcId="{2D7349B8-040F-4B6F-9881-E14EC413BFFF}" destId="{DE5EF262-C1CD-4D5D-A4BF-B4DABFED2A81}" srcOrd="0" destOrd="0" presId="urn:microsoft.com/office/officeart/2005/8/layout/cycle8"/>
    <dgm:cxn modelId="{6E60A4ED-DAF3-4AD9-851A-C2686A484422}" srcId="{DC86A2D3-5FC5-467D-9C0E-4B351AF30200}" destId="{963F989F-A132-4587-8AD0-052D6ECA95E6}" srcOrd="1" destOrd="0" parTransId="{C97550D1-4563-4F0F-9D8F-422FC3CE666E}" sibTransId="{07833481-43BC-46EA-A32B-8D38244FA70E}"/>
    <dgm:cxn modelId="{E259ED0A-AB67-40A3-A596-698F2CA4915D}" type="presOf" srcId="{DC86A2D3-5FC5-467D-9C0E-4B351AF30200}" destId="{8F086EB5-1298-4C26-A572-02072BADEEED}" srcOrd="0" destOrd="0" presId="urn:microsoft.com/office/officeart/2005/8/layout/cycle8"/>
    <dgm:cxn modelId="{02E00EC7-408E-45ED-B103-9952BE0C053C}" type="presOf" srcId="{7FFDEA68-4295-4846-B1B5-B408785E1239}" destId="{B439CCBC-6A9D-4B67-8009-8CD325B1ABE1}" srcOrd="0" destOrd="0" presId="urn:microsoft.com/office/officeart/2005/8/layout/cycle8"/>
    <dgm:cxn modelId="{0BD80F5E-45A3-40CA-9BD5-76F5217746A6}" type="presOf" srcId="{963F989F-A132-4587-8AD0-052D6ECA95E6}" destId="{F7297716-6198-432D-8B94-42410BE80DD5}" srcOrd="0" destOrd="0" presId="urn:microsoft.com/office/officeart/2005/8/layout/cycle8"/>
    <dgm:cxn modelId="{D0E9DC00-9D4A-4271-9FA6-767D0E9EEE3C}" srcId="{DC86A2D3-5FC5-467D-9C0E-4B351AF30200}" destId="{2D7349B8-040F-4B6F-9881-E14EC413BFFF}" srcOrd="2" destOrd="0" parTransId="{071FDABC-8960-42E5-81EA-1FAF97FD0272}" sibTransId="{26807DBA-AC21-4868-B520-6218BE00DDF9}"/>
    <dgm:cxn modelId="{D30DA26D-E0B1-4A2A-9D72-A4B532425193}" srcId="{DC86A2D3-5FC5-467D-9C0E-4B351AF30200}" destId="{7FFDEA68-4295-4846-B1B5-B408785E1239}" srcOrd="0" destOrd="0" parTransId="{05FC3A0A-FED4-485F-A47A-982B86C35B65}" sibTransId="{539D1B8E-E307-4431-B91E-6E83B280DEC9}"/>
    <dgm:cxn modelId="{AB2720C7-29F4-4C89-96CB-ED1BC5E750CF}" type="presOf" srcId="{2D7349B8-040F-4B6F-9881-E14EC413BFFF}" destId="{B78AB22C-4873-4C99-A07C-1E13B7B9BEF8}" srcOrd="1" destOrd="0" presId="urn:microsoft.com/office/officeart/2005/8/layout/cycle8"/>
    <dgm:cxn modelId="{6D273CA5-870E-4541-8DB3-4827FEFD1D1F}" type="presParOf" srcId="{8F086EB5-1298-4C26-A572-02072BADEEED}" destId="{B439CCBC-6A9D-4B67-8009-8CD325B1ABE1}" srcOrd="0" destOrd="0" presId="urn:microsoft.com/office/officeart/2005/8/layout/cycle8"/>
    <dgm:cxn modelId="{1F877841-1719-4CAD-B08D-22A5A6AF6486}" type="presParOf" srcId="{8F086EB5-1298-4C26-A572-02072BADEEED}" destId="{353DA1D0-F358-413C-8E19-4E49C23ED64B}" srcOrd="1" destOrd="0" presId="urn:microsoft.com/office/officeart/2005/8/layout/cycle8"/>
    <dgm:cxn modelId="{A8A3EBEE-BA2A-478E-99F0-938F44365341}" type="presParOf" srcId="{8F086EB5-1298-4C26-A572-02072BADEEED}" destId="{80E89204-3337-4DF6-AB8B-3FC37AAE125A}" srcOrd="2" destOrd="0" presId="urn:microsoft.com/office/officeart/2005/8/layout/cycle8"/>
    <dgm:cxn modelId="{275E8749-27FD-4B36-B427-19E0F9BF9426}" type="presParOf" srcId="{8F086EB5-1298-4C26-A572-02072BADEEED}" destId="{3717D005-67F3-4F87-B370-A72AA299C650}" srcOrd="3" destOrd="0" presId="urn:microsoft.com/office/officeart/2005/8/layout/cycle8"/>
    <dgm:cxn modelId="{C9E9B7AE-6898-4105-B03C-AA90461F90B7}" type="presParOf" srcId="{8F086EB5-1298-4C26-A572-02072BADEEED}" destId="{F7297716-6198-432D-8B94-42410BE80DD5}" srcOrd="4" destOrd="0" presId="urn:microsoft.com/office/officeart/2005/8/layout/cycle8"/>
    <dgm:cxn modelId="{AF357AF0-BC0C-433C-A622-234F9C1D29B2}" type="presParOf" srcId="{8F086EB5-1298-4C26-A572-02072BADEEED}" destId="{11792FC3-6F3F-421D-A237-57DE0C1F271E}" srcOrd="5" destOrd="0" presId="urn:microsoft.com/office/officeart/2005/8/layout/cycle8"/>
    <dgm:cxn modelId="{353DD6F7-26B2-4373-A062-5D400CDC11DB}" type="presParOf" srcId="{8F086EB5-1298-4C26-A572-02072BADEEED}" destId="{BB8CA167-5441-4001-847A-6CBAEE761A43}" srcOrd="6" destOrd="0" presId="urn:microsoft.com/office/officeart/2005/8/layout/cycle8"/>
    <dgm:cxn modelId="{81286B1B-DD4B-4447-9F10-A37F6665DD1C}" type="presParOf" srcId="{8F086EB5-1298-4C26-A572-02072BADEEED}" destId="{C958256D-3558-4442-B134-3EB2BBB3AA0C}" srcOrd="7" destOrd="0" presId="urn:microsoft.com/office/officeart/2005/8/layout/cycle8"/>
    <dgm:cxn modelId="{355DE809-06A4-4895-BBE2-8931637D585D}" type="presParOf" srcId="{8F086EB5-1298-4C26-A572-02072BADEEED}" destId="{DE5EF262-C1CD-4D5D-A4BF-B4DABFED2A81}" srcOrd="8" destOrd="0" presId="urn:microsoft.com/office/officeart/2005/8/layout/cycle8"/>
    <dgm:cxn modelId="{72E0A7A5-A28E-4904-BF36-9D403D7687FB}" type="presParOf" srcId="{8F086EB5-1298-4C26-A572-02072BADEEED}" destId="{172D7D00-60B3-4168-B823-B5FE02BE9B89}" srcOrd="9" destOrd="0" presId="urn:microsoft.com/office/officeart/2005/8/layout/cycle8"/>
    <dgm:cxn modelId="{4DDCD6AB-359E-4286-BFA6-4E6706076B2D}" type="presParOf" srcId="{8F086EB5-1298-4C26-A572-02072BADEEED}" destId="{2087E429-004D-4F4F-9793-0C015CC50964}" srcOrd="10" destOrd="0" presId="urn:microsoft.com/office/officeart/2005/8/layout/cycle8"/>
    <dgm:cxn modelId="{9B719B35-E781-41F3-9631-1A4388213BBC}" type="presParOf" srcId="{8F086EB5-1298-4C26-A572-02072BADEEED}" destId="{B78AB22C-4873-4C99-A07C-1E13B7B9BEF8}" srcOrd="11" destOrd="0" presId="urn:microsoft.com/office/officeart/2005/8/layout/cycle8"/>
    <dgm:cxn modelId="{518AD148-DB83-46FD-AFD4-1A4FFF63280B}" type="presParOf" srcId="{8F086EB5-1298-4C26-A572-02072BADEEED}" destId="{CCE87859-0965-4FBD-8F3F-8C3DF24EE907}" srcOrd="12" destOrd="0" presId="urn:microsoft.com/office/officeart/2005/8/layout/cycle8"/>
    <dgm:cxn modelId="{22C9444A-4F7A-4700-8422-9FC1C3C8CF13}" type="presParOf" srcId="{8F086EB5-1298-4C26-A572-02072BADEEED}" destId="{C0C2F990-91B9-4618-98DC-B7B85377E699}" srcOrd="13" destOrd="0" presId="urn:microsoft.com/office/officeart/2005/8/layout/cycle8"/>
    <dgm:cxn modelId="{917CA49D-EA6B-4F67-B549-6CC7DB0A7847}" type="presParOf" srcId="{8F086EB5-1298-4C26-A572-02072BADEEED}" destId="{73395831-4F8C-4E3A-AC98-603C55CD7E3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7013A8-F83F-4FCD-92A0-0A036BCCDC5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4B9AF-48EC-49F2-AD32-018B913B4471}">
      <dgm:prSet phldrT="[Text]"/>
      <dgm:spPr/>
      <dgm:t>
        <a:bodyPr/>
        <a:lstStyle/>
        <a:p>
          <a:r>
            <a:rPr lang="en-US" dirty="0" smtClean="0"/>
            <a:t>THE LANDING PAGE OF  THE  ADMIN PORTAL</a:t>
          </a:r>
          <a:endParaRPr lang="en-US" dirty="0"/>
        </a:p>
      </dgm:t>
    </dgm:pt>
    <dgm:pt modelId="{D502E6CF-64A4-4A6F-AD33-3B6F14AEC2AA}" type="parTrans" cxnId="{68D56FE2-DB4F-4BCE-8126-D2CE7A021C9E}">
      <dgm:prSet/>
      <dgm:spPr/>
      <dgm:t>
        <a:bodyPr/>
        <a:lstStyle/>
        <a:p>
          <a:endParaRPr lang="en-US"/>
        </a:p>
      </dgm:t>
    </dgm:pt>
    <dgm:pt modelId="{261709A1-90DE-4EA3-8AE9-507C4B856ACF}" type="sibTrans" cxnId="{68D56FE2-DB4F-4BCE-8126-D2CE7A021C9E}">
      <dgm:prSet/>
      <dgm:spPr/>
      <dgm:t>
        <a:bodyPr/>
        <a:lstStyle/>
        <a:p>
          <a:endParaRPr lang="en-US"/>
        </a:p>
      </dgm:t>
    </dgm:pt>
    <dgm:pt modelId="{E16474EA-AE3E-4EAB-A2C0-45D9E7713F96}">
      <dgm:prSet phldrT="[Text]"/>
      <dgm:spPr/>
      <dgm:t>
        <a:bodyPr/>
        <a:lstStyle/>
        <a:p>
          <a:r>
            <a:rPr lang="en-US" dirty="0" smtClean="0"/>
            <a:t>	USERS CAN LOGIN</a:t>
          </a:r>
          <a:endParaRPr lang="en-US" dirty="0"/>
        </a:p>
      </dgm:t>
    </dgm:pt>
    <dgm:pt modelId="{FE6D9599-209E-4B46-974C-58A26BA647AC}" type="parTrans" cxnId="{5479D5B0-B2AB-4D78-B41F-1753D960D72E}">
      <dgm:prSet/>
      <dgm:spPr/>
      <dgm:t>
        <a:bodyPr/>
        <a:lstStyle/>
        <a:p>
          <a:endParaRPr lang="en-US"/>
        </a:p>
      </dgm:t>
    </dgm:pt>
    <dgm:pt modelId="{7366600F-8C92-47E7-88F2-C407719B6A69}" type="sibTrans" cxnId="{5479D5B0-B2AB-4D78-B41F-1753D960D72E}">
      <dgm:prSet/>
      <dgm:spPr/>
      <dgm:t>
        <a:bodyPr/>
        <a:lstStyle/>
        <a:p>
          <a:endParaRPr lang="en-US"/>
        </a:p>
      </dgm:t>
    </dgm:pt>
    <dgm:pt modelId="{BD4C0BF7-9C71-4716-8B9B-18595CEC1422}">
      <dgm:prSet phldrT="[Text]"/>
      <dgm:spPr/>
      <dgm:t>
        <a:bodyPr/>
        <a:lstStyle/>
        <a:p>
          <a:r>
            <a:rPr lang="en-US" dirty="0" smtClean="0"/>
            <a:t>THE DASHBOARD PAGE OF  THE  ADMIN PORTAL</a:t>
          </a:r>
          <a:endParaRPr lang="en-US" dirty="0"/>
        </a:p>
      </dgm:t>
    </dgm:pt>
    <dgm:pt modelId="{8C1FEFDA-64C1-4B0B-962D-8C2D8E747607}" type="parTrans" cxnId="{E04330B4-F707-4222-9859-255B2B6EAC72}">
      <dgm:prSet/>
      <dgm:spPr/>
      <dgm:t>
        <a:bodyPr/>
        <a:lstStyle/>
        <a:p>
          <a:endParaRPr lang="en-US"/>
        </a:p>
      </dgm:t>
    </dgm:pt>
    <dgm:pt modelId="{28586E41-F67D-4E9B-B7E0-247A5963B673}" type="sibTrans" cxnId="{E04330B4-F707-4222-9859-255B2B6EAC72}">
      <dgm:prSet/>
      <dgm:spPr/>
      <dgm:t>
        <a:bodyPr/>
        <a:lstStyle/>
        <a:p>
          <a:endParaRPr lang="en-US"/>
        </a:p>
      </dgm:t>
    </dgm:pt>
    <dgm:pt modelId="{E7B07E8E-3361-42F7-93EC-64084E1AAAA9}">
      <dgm:prSet phldrT="[Text]"/>
      <dgm:spPr/>
      <dgm:t>
        <a:bodyPr/>
        <a:lstStyle/>
        <a:p>
          <a:r>
            <a:rPr lang="en-US" dirty="0" smtClean="0"/>
            <a:t>	ADMIN CAN ADD,VIEW, UPDATE AND DELETE PRODUCT</a:t>
          </a:r>
          <a:endParaRPr lang="en-US" dirty="0"/>
        </a:p>
      </dgm:t>
    </dgm:pt>
    <dgm:pt modelId="{1964DC66-EDDF-4134-AAF3-341B90BBEC79}" type="parTrans" cxnId="{2366B018-0175-423C-9BB3-E0435E827DA4}">
      <dgm:prSet/>
      <dgm:spPr/>
      <dgm:t>
        <a:bodyPr/>
        <a:lstStyle/>
        <a:p>
          <a:endParaRPr lang="en-US"/>
        </a:p>
      </dgm:t>
    </dgm:pt>
    <dgm:pt modelId="{17861DBE-8DC5-47F0-AB1F-6A1305573603}" type="sibTrans" cxnId="{2366B018-0175-423C-9BB3-E0435E827DA4}">
      <dgm:prSet/>
      <dgm:spPr/>
      <dgm:t>
        <a:bodyPr/>
        <a:lstStyle/>
        <a:p>
          <a:endParaRPr lang="en-US"/>
        </a:p>
      </dgm:t>
    </dgm:pt>
    <dgm:pt modelId="{36869967-E693-4117-902E-587D9767CC19}" type="pres">
      <dgm:prSet presAssocID="{297013A8-F83F-4FCD-92A0-0A036BCCDC5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CC9CC9-5056-4EE0-AC83-359885D1E7F1}" type="pres">
      <dgm:prSet presAssocID="{4324B9AF-48EC-49F2-AD32-018B913B4471}" presName="circle1" presStyleLbl="node1" presStyleIdx="0" presStyleCnt="2"/>
      <dgm:spPr/>
    </dgm:pt>
    <dgm:pt modelId="{4042AC68-85E1-4DFB-B165-BB2E9F0C2B2C}" type="pres">
      <dgm:prSet presAssocID="{4324B9AF-48EC-49F2-AD32-018B913B4471}" presName="space" presStyleCnt="0"/>
      <dgm:spPr/>
    </dgm:pt>
    <dgm:pt modelId="{8230528A-14F9-4685-AED8-DAB50AA47EE0}" type="pres">
      <dgm:prSet presAssocID="{4324B9AF-48EC-49F2-AD32-018B913B4471}" presName="rect1" presStyleLbl="alignAcc1" presStyleIdx="0" presStyleCnt="2"/>
      <dgm:spPr/>
      <dgm:t>
        <a:bodyPr/>
        <a:lstStyle/>
        <a:p>
          <a:endParaRPr lang="en-US"/>
        </a:p>
      </dgm:t>
    </dgm:pt>
    <dgm:pt modelId="{0C6B9E4A-EB93-4021-952F-5B2B4E7D18EF}" type="pres">
      <dgm:prSet presAssocID="{BD4C0BF7-9C71-4716-8B9B-18595CEC1422}" presName="vertSpace2" presStyleLbl="node1" presStyleIdx="0" presStyleCnt="2"/>
      <dgm:spPr/>
    </dgm:pt>
    <dgm:pt modelId="{AF5E1A93-C655-4A12-9831-639AA05BD5B7}" type="pres">
      <dgm:prSet presAssocID="{BD4C0BF7-9C71-4716-8B9B-18595CEC1422}" presName="circle2" presStyleLbl="node1" presStyleIdx="1" presStyleCnt="2"/>
      <dgm:spPr/>
    </dgm:pt>
    <dgm:pt modelId="{8594C7DD-7DD5-4589-903B-DB9ABF84A36E}" type="pres">
      <dgm:prSet presAssocID="{BD4C0BF7-9C71-4716-8B9B-18595CEC1422}" presName="rect2" presStyleLbl="alignAcc1" presStyleIdx="1" presStyleCnt="2"/>
      <dgm:spPr/>
      <dgm:t>
        <a:bodyPr/>
        <a:lstStyle/>
        <a:p>
          <a:endParaRPr lang="en-US"/>
        </a:p>
      </dgm:t>
    </dgm:pt>
    <dgm:pt modelId="{B221B224-9293-4859-9B53-A79AC4443DBD}" type="pres">
      <dgm:prSet presAssocID="{4324B9AF-48EC-49F2-AD32-018B913B4471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851D7-4EA4-4CF7-98F2-1064D44A1EDD}" type="pres">
      <dgm:prSet presAssocID="{4324B9AF-48EC-49F2-AD32-018B913B4471}" presName="rect1ChTx" presStyleLbl="alignAcc1" presStyleIdx="1" presStyleCnt="2" custScale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FEEE0-D1DB-44D0-BC05-9D4D8BF42C77}" type="pres">
      <dgm:prSet presAssocID="{BD4C0BF7-9C71-4716-8B9B-18595CEC1422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ED528-3BAF-49A8-9139-662B8EFC0035}" type="pres">
      <dgm:prSet presAssocID="{BD4C0BF7-9C71-4716-8B9B-18595CEC1422}" presName="rect2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77B4DF-EA2D-40AA-BECB-15AC6CEC5EB0}" type="presOf" srcId="{BD4C0BF7-9C71-4716-8B9B-18595CEC1422}" destId="{805FEEE0-D1DB-44D0-BC05-9D4D8BF42C77}" srcOrd="1" destOrd="0" presId="urn:microsoft.com/office/officeart/2005/8/layout/target3"/>
    <dgm:cxn modelId="{C30F22C3-8ABC-4862-A9E8-BAA93926CD9D}" type="presOf" srcId="{4324B9AF-48EC-49F2-AD32-018B913B4471}" destId="{8230528A-14F9-4685-AED8-DAB50AA47EE0}" srcOrd="0" destOrd="0" presId="urn:microsoft.com/office/officeart/2005/8/layout/target3"/>
    <dgm:cxn modelId="{06579CC0-AF49-4EF8-96DC-EB78FD7F07B7}" type="presOf" srcId="{297013A8-F83F-4FCD-92A0-0A036BCCDC5D}" destId="{36869967-E693-4117-902E-587D9767CC19}" srcOrd="0" destOrd="0" presId="urn:microsoft.com/office/officeart/2005/8/layout/target3"/>
    <dgm:cxn modelId="{2366B018-0175-423C-9BB3-E0435E827DA4}" srcId="{BD4C0BF7-9C71-4716-8B9B-18595CEC1422}" destId="{E7B07E8E-3361-42F7-93EC-64084E1AAAA9}" srcOrd="0" destOrd="0" parTransId="{1964DC66-EDDF-4134-AAF3-341B90BBEC79}" sibTransId="{17861DBE-8DC5-47F0-AB1F-6A1305573603}"/>
    <dgm:cxn modelId="{9B19B96B-DE0F-4B05-9225-40AA1F52A2DC}" type="presOf" srcId="{E7B07E8E-3361-42F7-93EC-64084E1AAAA9}" destId="{709ED528-3BAF-49A8-9139-662B8EFC0035}" srcOrd="0" destOrd="0" presId="urn:microsoft.com/office/officeart/2005/8/layout/target3"/>
    <dgm:cxn modelId="{EDC1A9BD-53BC-4867-A4D7-D89059C7D34B}" type="presOf" srcId="{4324B9AF-48EC-49F2-AD32-018B913B4471}" destId="{B221B224-9293-4859-9B53-A79AC4443DBD}" srcOrd="1" destOrd="0" presId="urn:microsoft.com/office/officeart/2005/8/layout/target3"/>
    <dgm:cxn modelId="{E04330B4-F707-4222-9859-255B2B6EAC72}" srcId="{297013A8-F83F-4FCD-92A0-0A036BCCDC5D}" destId="{BD4C0BF7-9C71-4716-8B9B-18595CEC1422}" srcOrd="1" destOrd="0" parTransId="{8C1FEFDA-64C1-4B0B-962D-8C2D8E747607}" sibTransId="{28586E41-F67D-4E9B-B7E0-247A5963B673}"/>
    <dgm:cxn modelId="{68D56FE2-DB4F-4BCE-8126-D2CE7A021C9E}" srcId="{297013A8-F83F-4FCD-92A0-0A036BCCDC5D}" destId="{4324B9AF-48EC-49F2-AD32-018B913B4471}" srcOrd="0" destOrd="0" parTransId="{D502E6CF-64A4-4A6F-AD33-3B6F14AEC2AA}" sibTransId="{261709A1-90DE-4EA3-8AE9-507C4B856ACF}"/>
    <dgm:cxn modelId="{6171DB65-C9C9-4076-B6F8-D402660E6F1D}" type="presOf" srcId="{BD4C0BF7-9C71-4716-8B9B-18595CEC1422}" destId="{8594C7DD-7DD5-4589-903B-DB9ABF84A36E}" srcOrd="0" destOrd="0" presId="urn:microsoft.com/office/officeart/2005/8/layout/target3"/>
    <dgm:cxn modelId="{5479D5B0-B2AB-4D78-B41F-1753D960D72E}" srcId="{4324B9AF-48EC-49F2-AD32-018B913B4471}" destId="{E16474EA-AE3E-4EAB-A2C0-45D9E7713F96}" srcOrd="0" destOrd="0" parTransId="{FE6D9599-209E-4B46-974C-58A26BA647AC}" sibTransId="{7366600F-8C92-47E7-88F2-C407719B6A69}"/>
    <dgm:cxn modelId="{CBD0A3FE-A207-4768-8C6E-F248B51C11D8}" type="presOf" srcId="{E16474EA-AE3E-4EAB-A2C0-45D9E7713F96}" destId="{051851D7-4EA4-4CF7-98F2-1064D44A1EDD}" srcOrd="0" destOrd="0" presId="urn:microsoft.com/office/officeart/2005/8/layout/target3"/>
    <dgm:cxn modelId="{F641F12F-F59B-4DF8-91BD-E8228EEB4528}" type="presParOf" srcId="{36869967-E693-4117-902E-587D9767CC19}" destId="{CCCC9CC9-5056-4EE0-AC83-359885D1E7F1}" srcOrd="0" destOrd="0" presId="urn:microsoft.com/office/officeart/2005/8/layout/target3"/>
    <dgm:cxn modelId="{CA5EE57F-2C03-453F-97B6-999A8C64E9A6}" type="presParOf" srcId="{36869967-E693-4117-902E-587D9767CC19}" destId="{4042AC68-85E1-4DFB-B165-BB2E9F0C2B2C}" srcOrd="1" destOrd="0" presId="urn:microsoft.com/office/officeart/2005/8/layout/target3"/>
    <dgm:cxn modelId="{43B68C84-F3D5-4781-82D5-C52ABFEAE620}" type="presParOf" srcId="{36869967-E693-4117-902E-587D9767CC19}" destId="{8230528A-14F9-4685-AED8-DAB50AA47EE0}" srcOrd="2" destOrd="0" presId="urn:microsoft.com/office/officeart/2005/8/layout/target3"/>
    <dgm:cxn modelId="{3698C621-F111-401E-A6B7-C8610080B682}" type="presParOf" srcId="{36869967-E693-4117-902E-587D9767CC19}" destId="{0C6B9E4A-EB93-4021-952F-5B2B4E7D18EF}" srcOrd="3" destOrd="0" presId="urn:microsoft.com/office/officeart/2005/8/layout/target3"/>
    <dgm:cxn modelId="{427E2CE6-20DD-4A90-95EF-730E6996E21E}" type="presParOf" srcId="{36869967-E693-4117-902E-587D9767CC19}" destId="{AF5E1A93-C655-4A12-9831-639AA05BD5B7}" srcOrd="4" destOrd="0" presId="urn:microsoft.com/office/officeart/2005/8/layout/target3"/>
    <dgm:cxn modelId="{45D1FC1D-52B2-4491-B9D1-049AE78B36AD}" type="presParOf" srcId="{36869967-E693-4117-902E-587D9767CC19}" destId="{8594C7DD-7DD5-4589-903B-DB9ABF84A36E}" srcOrd="5" destOrd="0" presId="urn:microsoft.com/office/officeart/2005/8/layout/target3"/>
    <dgm:cxn modelId="{041212D8-1614-4031-80F6-BFD159A7808C}" type="presParOf" srcId="{36869967-E693-4117-902E-587D9767CC19}" destId="{B221B224-9293-4859-9B53-A79AC4443DBD}" srcOrd="6" destOrd="0" presId="urn:microsoft.com/office/officeart/2005/8/layout/target3"/>
    <dgm:cxn modelId="{156F280A-C4A6-4B2C-A3CF-9A3C052CCF85}" type="presParOf" srcId="{36869967-E693-4117-902E-587D9767CC19}" destId="{051851D7-4EA4-4CF7-98F2-1064D44A1EDD}" srcOrd="7" destOrd="0" presId="urn:microsoft.com/office/officeart/2005/8/layout/target3"/>
    <dgm:cxn modelId="{11CD112F-9826-4A42-BB4C-2E49C23A760D}" type="presParOf" srcId="{36869967-E693-4117-902E-587D9767CC19}" destId="{805FEEE0-D1DB-44D0-BC05-9D4D8BF42C77}" srcOrd="8" destOrd="0" presId="urn:microsoft.com/office/officeart/2005/8/layout/target3"/>
    <dgm:cxn modelId="{FEAE58F0-0402-49A8-B9FC-F3AFC84A1184}" type="presParOf" srcId="{36869967-E693-4117-902E-587D9767CC19}" destId="{709ED528-3BAF-49A8-9139-662B8EFC0035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7013A8-F83F-4FCD-92A0-0A036BCCDC5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C0BF7-9C71-4716-8B9B-18595CEC1422}">
      <dgm:prSet phldrT="[Text]"/>
      <dgm:spPr/>
      <dgm:t>
        <a:bodyPr/>
        <a:lstStyle/>
        <a:p>
          <a:r>
            <a:rPr lang="en-US" dirty="0" smtClean="0"/>
            <a:t>THE DASHBOARD PAGE OF  THE  ADMIN PORTAL</a:t>
          </a:r>
          <a:endParaRPr lang="en-US" dirty="0"/>
        </a:p>
      </dgm:t>
    </dgm:pt>
    <dgm:pt modelId="{8C1FEFDA-64C1-4B0B-962D-8C2D8E747607}" type="parTrans" cxnId="{E04330B4-F707-4222-9859-255B2B6EAC72}">
      <dgm:prSet/>
      <dgm:spPr/>
      <dgm:t>
        <a:bodyPr/>
        <a:lstStyle/>
        <a:p>
          <a:endParaRPr lang="en-US"/>
        </a:p>
      </dgm:t>
    </dgm:pt>
    <dgm:pt modelId="{28586E41-F67D-4E9B-B7E0-247A5963B673}" type="sibTrans" cxnId="{E04330B4-F707-4222-9859-255B2B6EAC72}">
      <dgm:prSet/>
      <dgm:spPr/>
      <dgm:t>
        <a:bodyPr/>
        <a:lstStyle/>
        <a:p>
          <a:endParaRPr lang="en-US"/>
        </a:p>
      </dgm:t>
    </dgm:pt>
    <dgm:pt modelId="{E7B07E8E-3361-42F7-93EC-64084E1AAAA9}">
      <dgm:prSet phldrT="[Text]"/>
      <dgm:spPr/>
      <dgm:t>
        <a:bodyPr/>
        <a:lstStyle/>
        <a:p>
          <a:r>
            <a:rPr lang="en-US" dirty="0" smtClean="0"/>
            <a:t>	ADMIN CAN ADD,VIEW, UPDATE AND DELETE PRODUCT</a:t>
          </a:r>
          <a:endParaRPr lang="en-US" dirty="0"/>
        </a:p>
      </dgm:t>
    </dgm:pt>
    <dgm:pt modelId="{1964DC66-EDDF-4134-AAF3-341B90BBEC79}" type="parTrans" cxnId="{2366B018-0175-423C-9BB3-E0435E827DA4}">
      <dgm:prSet/>
      <dgm:spPr/>
      <dgm:t>
        <a:bodyPr/>
        <a:lstStyle/>
        <a:p>
          <a:endParaRPr lang="en-US"/>
        </a:p>
      </dgm:t>
    </dgm:pt>
    <dgm:pt modelId="{17861DBE-8DC5-47F0-AB1F-6A1305573603}" type="sibTrans" cxnId="{2366B018-0175-423C-9BB3-E0435E827DA4}">
      <dgm:prSet/>
      <dgm:spPr/>
      <dgm:t>
        <a:bodyPr/>
        <a:lstStyle/>
        <a:p>
          <a:endParaRPr lang="en-US"/>
        </a:p>
      </dgm:t>
    </dgm:pt>
    <dgm:pt modelId="{36869967-E693-4117-902E-587D9767CC19}" type="pres">
      <dgm:prSet presAssocID="{297013A8-F83F-4FCD-92A0-0A036BCCDC5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4C0858-2D5C-49B6-83B2-1920945E76B3}" type="pres">
      <dgm:prSet presAssocID="{BD4C0BF7-9C71-4716-8B9B-18595CEC1422}" presName="circle1" presStyleLbl="node1" presStyleIdx="0" presStyleCnt="1"/>
      <dgm:spPr/>
    </dgm:pt>
    <dgm:pt modelId="{F4C3502D-ACD6-441D-A39F-D483A1C3B05C}" type="pres">
      <dgm:prSet presAssocID="{BD4C0BF7-9C71-4716-8B9B-18595CEC1422}" presName="space" presStyleCnt="0"/>
      <dgm:spPr/>
    </dgm:pt>
    <dgm:pt modelId="{E639B061-AA2D-4A1A-9D89-DDD0D84C5F5B}" type="pres">
      <dgm:prSet presAssocID="{BD4C0BF7-9C71-4716-8B9B-18595CEC1422}" presName="rect1" presStyleLbl="alignAcc1" presStyleIdx="0" presStyleCnt="1"/>
      <dgm:spPr/>
      <dgm:t>
        <a:bodyPr/>
        <a:lstStyle/>
        <a:p>
          <a:endParaRPr lang="en-US"/>
        </a:p>
      </dgm:t>
    </dgm:pt>
    <dgm:pt modelId="{F6F59E35-B0AC-453F-9D01-3A71EDA926B0}" type="pres">
      <dgm:prSet presAssocID="{BD4C0BF7-9C71-4716-8B9B-18595CEC1422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88C5F-CDFE-4C98-83AC-6FA9B5E25B72}" type="pres">
      <dgm:prSet presAssocID="{BD4C0BF7-9C71-4716-8B9B-18595CEC1422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4330B4-F707-4222-9859-255B2B6EAC72}" srcId="{297013A8-F83F-4FCD-92A0-0A036BCCDC5D}" destId="{BD4C0BF7-9C71-4716-8B9B-18595CEC1422}" srcOrd="0" destOrd="0" parTransId="{8C1FEFDA-64C1-4B0B-962D-8C2D8E747607}" sibTransId="{28586E41-F67D-4E9B-B7E0-247A5963B673}"/>
    <dgm:cxn modelId="{D3542361-B8D3-459F-B05D-88AF900F83EF}" type="presOf" srcId="{BD4C0BF7-9C71-4716-8B9B-18595CEC1422}" destId="{F6F59E35-B0AC-453F-9D01-3A71EDA926B0}" srcOrd="1" destOrd="0" presId="urn:microsoft.com/office/officeart/2005/8/layout/target3"/>
    <dgm:cxn modelId="{2366B018-0175-423C-9BB3-E0435E827DA4}" srcId="{BD4C0BF7-9C71-4716-8B9B-18595CEC1422}" destId="{E7B07E8E-3361-42F7-93EC-64084E1AAAA9}" srcOrd="0" destOrd="0" parTransId="{1964DC66-EDDF-4134-AAF3-341B90BBEC79}" sibTransId="{17861DBE-8DC5-47F0-AB1F-6A1305573603}"/>
    <dgm:cxn modelId="{28EE626C-9CD8-437C-AD0A-57741925C0EC}" type="presOf" srcId="{E7B07E8E-3361-42F7-93EC-64084E1AAAA9}" destId="{17488C5F-CDFE-4C98-83AC-6FA9B5E25B72}" srcOrd="0" destOrd="0" presId="urn:microsoft.com/office/officeart/2005/8/layout/target3"/>
    <dgm:cxn modelId="{38704E54-7D0F-45A4-838B-06D6CA9D4E5C}" type="presOf" srcId="{297013A8-F83F-4FCD-92A0-0A036BCCDC5D}" destId="{36869967-E693-4117-902E-587D9767CC19}" srcOrd="0" destOrd="0" presId="urn:microsoft.com/office/officeart/2005/8/layout/target3"/>
    <dgm:cxn modelId="{366B9367-EAA1-41DC-8A1F-AB065BB074B8}" type="presOf" srcId="{BD4C0BF7-9C71-4716-8B9B-18595CEC1422}" destId="{E639B061-AA2D-4A1A-9D89-DDD0D84C5F5B}" srcOrd="0" destOrd="0" presId="urn:microsoft.com/office/officeart/2005/8/layout/target3"/>
    <dgm:cxn modelId="{6040A84E-9E12-4767-BE2A-F5A98F7CE7E8}" type="presParOf" srcId="{36869967-E693-4117-902E-587D9767CC19}" destId="{5B4C0858-2D5C-49B6-83B2-1920945E76B3}" srcOrd="0" destOrd="0" presId="urn:microsoft.com/office/officeart/2005/8/layout/target3"/>
    <dgm:cxn modelId="{D3919697-1527-43A5-974B-ED13236462B7}" type="presParOf" srcId="{36869967-E693-4117-902E-587D9767CC19}" destId="{F4C3502D-ACD6-441D-A39F-D483A1C3B05C}" srcOrd="1" destOrd="0" presId="urn:microsoft.com/office/officeart/2005/8/layout/target3"/>
    <dgm:cxn modelId="{10BF57CD-DD7F-402E-B658-9055DFA94F45}" type="presParOf" srcId="{36869967-E693-4117-902E-587D9767CC19}" destId="{E639B061-AA2D-4A1A-9D89-DDD0D84C5F5B}" srcOrd="2" destOrd="0" presId="urn:microsoft.com/office/officeart/2005/8/layout/target3"/>
    <dgm:cxn modelId="{EFB786AC-349A-4EE8-87D3-1A9F5D7739C5}" type="presParOf" srcId="{36869967-E693-4117-902E-587D9767CC19}" destId="{F6F59E35-B0AC-453F-9D01-3A71EDA926B0}" srcOrd="3" destOrd="0" presId="urn:microsoft.com/office/officeart/2005/8/layout/target3"/>
    <dgm:cxn modelId="{F30BB1AC-08A7-44F2-8214-9A1C8E370C31}" type="presParOf" srcId="{36869967-E693-4117-902E-587D9767CC19}" destId="{17488C5F-CDFE-4C98-83AC-6FA9B5E25B72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7013A8-F83F-4FCD-92A0-0A036BCCDC5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C0BF7-9C71-4716-8B9B-18595CEC1422}">
      <dgm:prSet phldrT="[Text]"/>
      <dgm:spPr/>
      <dgm:t>
        <a:bodyPr/>
        <a:lstStyle/>
        <a:p>
          <a:r>
            <a:rPr lang="en-US" dirty="0" smtClean="0"/>
            <a:t>THE DASHBOARD PAGE OF  THE  ADMIN PORTAL</a:t>
          </a:r>
          <a:endParaRPr lang="en-US" dirty="0"/>
        </a:p>
      </dgm:t>
    </dgm:pt>
    <dgm:pt modelId="{8C1FEFDA-64C1-4B0B-962D-8C2D8E747607}" type="parTrans" cxnId="{E04330B4-F707-4222-9859-255B2B6EAC72}">
      <dgm:prSet/>
      <dgm:spPr/>
      <dgm:t>
        <a:bodyPr/>
        <a:lstStyle/>
        <a:p>
          <a:endParaRPr lang="en-US"/>
        </a:p>
      </dgm:t>
    </dgm:pt>
    <dgm:pt modelId="{28586E41-F67D-4E9B-B7E0-247A5963B673}" type="sibTrans" cxnId="{E04330B4-F707-4222-9859-255B2B6EAC72}">
      <dgm:prSet/>
      <dgm:spPr/>
      <dgm:t>
        <a:bodyPr/>
        <a:lstStyle/>
        <a:p>
          <a:endParaRPr lang="en-US"/>
        </a:p>
      </dgm:t>
    </dgm:pt>
    <dgm:pt modelId="{E7B07E8E-3361-42F7-93EC-64084E1AAAA9}">
      <dgm:prSet phldrT="[Text]"/>
      <dgm:spPr/>
      <dgm:t>
        <a:bodyPr/>
        <a:lstStyle/>
        <a:p>
          <a:r>
            <a:rPr lang="en-US" dirty="0" smtClean="0"/>
            <a:t>	ADMIN CAN ADD,VIEW, UPDATE AND DELETE PRODUCT</a:t>
          </a:r>
          <a:endParaRPr lang="en-US" dirty="0"/>
        </a:p>
      </dgm:t>
    </dgm:pt>
    <dgm:pt modelId="{1964DC66-EDDF-4134-AAF3-341B90BBEC79}" type="parTrans" cxnId="{2366B018-0175-423C-9BB3-E0435E827DA4}">
      <dgm:prSet/>
      <dgm:spPr/>
      <dgm:t>
        <a:bodyPr/>
        <a:lstStyle/>
        <a:p>
          <a:endParaRPr lang="en-US"/>
        </a:p>
      </dgm:t>
    </dgm:pt>
    <dgm:pt modelId="{17861DBE-8DC5-47F0-AB1F-6A1305573603}" type="sibTrans" cxnId="{2366B018-0175-423C-9BB3-E0435E827DA4}">
      <dgm:prSet/>
      <dgm:spPr/>
      <dgm:t>
        <a:bodyPr/>
        <a:lstStyle/>
        <a:p>
          <a:endParaRPr lang="en-US"/>
        </a:p>
      </dgm:t>
    </dgm:pt>
    <dgm:pt modelId="{36869967-E693-4117-902E-587D9767CC19}" type="pres">
      <dgm:prSet presAssocID="{297013A8-F83F-4FCD-92A0-0A036BCCDC5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4C0858-2D5C-49B6-83B2-1920945E76B3}" type="pres">
      <dgm:prSet presAssocID="{BD4C0BF7-9C71-4716-8B9B-18595CEC1422}" presName="circle1" presStyleLbl="node1" presStyleIdx="0" presStyleCnt="1"/>
      <dgm:spPr/>
    </dgm:pt>
    <dgm:pt modelId="{F4C3502D-ACD6-441D-A39F-D483A1C3B05C}" type="pres">
      <dgm:prSet presAssocID="{BD4C0BF7-9C71-4716-8B9B-18595CEC1422}" presName="space" presStyleCnt="0"/>
      <dgm:spPr/>
    </dgm:pt>
    <dgm:pt modelId="{E639B061-AA2D-4A1A-9D89-DDD0D84C5F5B}" type="pres">
      <dgm:prSet presAssocID="{BD4C0BF7-9C71-4716-8B9B-18595CEC1422}" presName="rect1" presStyleLbl="alignAcc1" presStyleIdx="0" presStyleCnt="1"/>
      <dgm:spPr/>
      <dgm:t>
        <a:bodyPr/>
        <a:lstStyle/>
        <a:p>
          <a:endParaRPr lang="en-US"/>
        </a:p>
      </dgm:t>
    </dgm:pt>
    <dgm:pt modelId="{F6F59E35-B0AC-453F-9D01-3A71EDA926B0}" type="pres">
      <dgm:prSet presAssocID="{BD4C0BF7-9C71-4716-8B9B-18595CEC1422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88C5F-CDFE-4C98-83AC-6FA9B5E25B72}" type="pres">
      <dgm:prSet presAssocID="{BD4C0BF7-9C71-4716-8B9B-18595CEC1422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66B018-0175-423C-9BB3-E0435E827DA4}" srcId="{BD4C0BF7-9C71-4716-8B9B-18595CEC1422}" destId="{E7B07E8E-3361-42F7-93EC-64084E1AAAA9}" srcOrd="0" destOrd="0" parTransId="{1964DC66-EDDF-4134-AAF3-341B90BBEC79}" sibTransId="{17861DBE-8DC5-47F0-AB1F-6A1305573603}"/>
    <dgm:cxn modelId="{F7534AAE-D393-4A8C-8EC2-8528977C8E48}" type="presOf" srcId="{BD4C0BF7-9C71-4716-8B9B-18595CEC1422}" destId="{F6F59E35-B0AC-453F-9D01-3A71EDA926B0}" srcOrd="1" destOrd="0" presId="urn:microsoft.com/office/officeart/2005/8/layout/target3"/>
    <dgm:cxn modelId="{E04330B4-F707-4222-9859-255B2B6EAC72}" srcId="{297013A8-F83F-4FCD-92A0-0A036BCCDC5D}" destId="{BD4C0BF7-9C71-4716-8B9B-18595CEC1422}" srcOrd="0" destOrd="0" parTransId="{8C1FEFDA-64C1-4B0B-962D-8C2D8E747607}" sibTransId="{28586E41-F67D-4E9B-B7E0-247A5963B673}"/>
    <dgm:cxn modelId="{060F4AA0-2335-4A6C-84C5-308218C820C3}" type="presOf" srcId="{E7B07E8E-3361-42F7-93EC-64084E1AAAA9}" destId="{17488C5F-CDFE-4C98-83AC-6FA9B5E25B72}" srcOrd="0" destOrd="0" presId="urn:microsoft.com/office/officeart/2005/8/layout/target3"/>
    <dgm:cxn modelId="{D23494CC-1D40-4E37-AFE3-B447A2B2EBF5}" type="presOf" srcId="{297013A8-F83F-4FCD-92A0-0A036BCCDC5D}" destId="{36869967-E693-4117-902E-587D9767CC19}" srcOrd="0" destOrd="0" presId="urn:microsoft.com/office/officeart/2005/8/layout/target3"/>
    <dgm:cxn modelId="{36604763-8BE4-4142-B1E2-602FB90FB233}" type="presOf" srcId="{BD4C0BF7-9C71-4716-8B9B-18595CEC1422}" destId="{E639B061-AA2D-4A1A-9D89-DDD0D84C5F5B}" srcOrd="0" destOrd="0" presId="urn:microsoft.com/office/officeart/2005/8/layout/target3"/>
    <dgm:cxn modelId="{C8F2EE5E-FC7D-44B9-82BE-B99FC6D22464}" type="presParOf" srcId="{36869967-E693-4117-902E-587D9767CC19}" destId="{5B4C0858-2D5C-49B6-83B2-1920945E76B3}" srcOrd="0" destOrd="0" presId="urn:microsoft.com/office/officeart/2005/8/layout/target3"/>
    <dgm:cxn modelId="{B809EC46-981A-403D-9089-BD1DAB63FB7F}" type="presParOf" srcId="{36869967-E693-4117-902E-587D9767CC19}" destId="{F4C3502D-ACD6-441D-A39F-D483A1C3B05C}" srcOrd="1" destOrd="0" presId="urn:microsoft.com/office/officeart/2005/8/layout/target3"/>
    <dgm:cxn modelId="{7A4E7C28-413E-4244-AF19-97CFCDD34488}" type="presParOf" srcId="{36869967-E693-4117-902E-587D9767CC19}" destId="{E639B061-AA2D-4A1A-9D89-DDD0D84C5F5B}" srcOrd="2" destOrd="0" presId="urn:microsoft.com/office/officeart/2005/8/layout/target3"/>
    <dgm:cxn modelId="{E2E11E48-BFBD-4861-A3B5-0025EA0647AD}" type="presParOf" srcId="{36869967-E693-4117-902E-587D9767CC19}" destId="{F6F59E35-B0AC-453F-9D01-3A71EDA926B0}" srcOrd="3" destOrd="0" presId="urn:microsoft.com/office/officeart/2005/8/layout/target3"/>
    <dgm:cxn modelId="{E0A8BEFE-1785-48C4-B0B5-CA684DEFDB45}" type="presParOf" srcId="{36869967-E693-4117-902E-587D9767CC19}" destId="{17488C5F-CDFE-4C98-83AC-6FA9B5E25B72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7013A8-F83F-4FCD-92A0-0A036BCCDC5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C0BF7-9C71-4716-8B9B-18595CEC1422}">
      <dgm:prSet phldrT="[Text]"/>
      <dgm:spPr/>
      <dgm:t>
        <a:bodyPr/>
        <a:lstStyle/>
        <a:p>
          <a:r>
            <a:rPr lang="en-US" dirty="0" smtClean="0"/>
            <a:t>THE DASHBOARD PAGE OF  THE  ADMIN PORTAL</a:t>
          </a:r>
          <a:endParaRPr lang="en-US" dirty="0"/>
        </a:p>
      </dgm:t>
    </dgm:pt>
    <dgm:pt modelId="{8C1FEFDA-64C1-4B0B-962D-8C2D8E747607}" type="parTrans" cxnId="{E04330B4-F707-4222-9859-255B2B6EAC72}">
      <dgm:prSet/>
      <dgm:spPr/>
      <dgm:t>
        <a:bodyPr/>
        <a:lstStyle/>
        <a:p>
          <a:endParaRPr lang="en-US"/>
        </a:p>
      </dgm:t>
    </dgm:pt>
    <dgm:pt modelId="{28586E41-F67D-4E9B-B7E0-247A5963B673}" type="sibTrans" cxnId="{E04330B4-F707-4222-9859-255B2B6EAC72}">
      <dgm:prSet/>
      <dgm:spPr/>
      <dgm:t>
        <a:bodyPr/>
        <a:lstStyle/>
        <a:p>
          <a:endParaRPr lang="en-US"/>
        </a:p>
      </dgm:t>
    </dgm:pt>
    <dgm:pt modelId="{E7B07E8E-3361-42F7-93EC-64084E1AAAA9}">
      <dgm:prSet phldrT="[Text]"/>
      <dgm:spPr/>
      <dgm:t>
        <a:bodyPr/>
        <a:lstStyle/>
        <a:p>
          <a:r>
            <a:rPr lang="en-US" dirty="0" smtClean="0"/>
            <a:t>	ADMIN CAN ADD,VIEW, UPDATE AND DELETE PRODUCT</a:t>
          </a:r>
          <a:endParaRPr lang="en-US" dirty="0"/>
        </a:p>
      </dgm:t>
    </dgm:pt>
    <dgm:pt modelId="{1964DC66-EDDF-4134-AAF3-341B90BBEC79}" type="parTrans" cxnId="{2366B018-0175-423C-9BB3-E0435E827DA4}">
      <dgm:prSet/>
      <dgm:spPr/>
      <dgm:t>
        <a:bodyPr/>
        <a:lstStyle/>
        <a:p>
          <a:endParaRPr lang="en-US"/>
        </a:p>
      </dgm:t>
    </dgm:pt>
    <dgm:pt modelId="{17861DBE-8DC5-47F0-AB1F-6A1305573603}" type="sibTrans" cxnId="{2366B018-0175-423C-9BB3-E0435E827DA4}">
      <dgm:prSet/>
      <dgm:spPr/>
      <dgm:t>
        <a:bodyPr/>
        <a:lstStyle/>
        <a:p>
          <a:endParaRPr lang="en-US"/>
        </a:p>
      </dgm:t>
    </dgm:pt>
    <dgm:pt modelId="{36869967-E693-4117-902E-587D9767CC19}" type="pres">
      <dgm:prSet presAssocID="{297013A8-F83F-4FCD-92A0-0A036BCCDC5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4C0858-2D5C-49B6-83B2-1920945E76B3}" type="pres">
      <dgm:prSet presAssocID="{BD4C0BF7-9C71-4716-8B9B-18595CEC1422}" presName="circle1" presStyleLbl="node1" presStyleIdx="0" presStyleCnt="1"/>
      <dgm:spPr/>
    </dgm:pt>
    <dgm:pt modelId="{F4C3502D-ACD6-441D-A39F-D483A1C3B05C}" type="pres">
      <dgm:prSet presAssocID="{BD4C0BF7-9C71-4716-8B9B-18595CEC1422}" presName="space" presStyleCnt="0"/>
      <dgm:spPr/>
    </dgm:pt>
    <dgm:pt modelId="{E639B061-AA2D-4A1A-9D89-DDD0D84C5F5B}" type="pres">
      <dgm:prSet presAssocID="{BD4C0BF7-9C71-4716-8B9B-18595CEC1422}" presName="rect1" presStyleLbl="alignAcc1" presStyleIdx="0" presStyleCnt="1"/>
      <dgm:spPr/>
      <dgm:t>
        <a:bodyPr/>
        <a:lstStyle/>
        <a:p>
          <a:endParaRPr lang="en-US"/>
        </a:p>
      </dgm:t>
    </dgm:pt>
    <dgm:pt modelId="{F6F59E35-B0AC-453F-9D01-3A71EDA926B0}" type="pres">
      <dgm:prSet presAssocID="{BD4C0BF7-9C71-4716-8B9B-18595CEC1422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88C5F-CDFE-4C98-83AC-6FA9B5E25B72}" type="pres">
      <dgm:prSet presAssocID="{BD4C0BF7-9C71-4716-8B9B-18595CEC1422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B0D1D5-8920-4C05-A947-A70BB6146EDD}" type="presOf" srcId="{E7B07E8E-3361-42F7-93EC-64084E1AAAA9}" destId="{17488C5F-CDFE-4C98-83AC-6FA9B5E25B72}" srcOrd="0" destOrd="0" presId="urn:microsoft.com/office/officeart/2005/8/layout/target3"/>
    <dgm:cxn modelId="{5FB50FB0-DFD4-4848-8DAA-7A012D2C77F3}" type="presOf" srcId="{BD4C0BF7-9C71-4716-8B9B-18595CEC1422}" destId="{F6F59E35-B0AC-453F-9D01-3A71EDA926B0}" srcOrd="1" destOrd="0" presId="urn:microsoft.com/office/officeart/2005/8/layout/target3"/>
    <dgm:cxn modelId="{E04330B4-F707-4222-9859-255B2B6EAC72}" srcId="{297013A8-F83F-4FCD-92A0-0A036BCCDC5D}" destId="{BD4C0BF7-9C71-4716-8B9B-18595CEC1422}" srcOrd="0" destOrd="0" parTransId="{8C1FEFDA-64C1-4B0B-962D-8C2D8E747607}" sibTransId="{28586E41-F67D-4E9B-B7E0-247A5963B673}"/>
    <dgm:cxn modelId="{17E24B33-6B87-4846-BAC2-941A37582542}" type="presOf" srcId="{297013A8-F83F-4FCD-92A0-0A036BCCDC5D}" destId="{36869967-E693-4117-902E-587D9767CC19}" srcOrd="0" destOrd="0" presId="urn:microsoft.com/office/officeart/2005/8/layout/target3"/>
    <dgm:cxn modelId="{2366B018-0175-423C-9BB3-E0435E827DA4}" srcId="{BD4C0BF7-9C71-4716-8B9B-18595CEC1422}" destId="{E7B07E8E-3361-42F7-93EC-64084E1AAAA9}" srcOrd="0" destOrd="0" parTransId="{1964DC66-EDDF-4134-AAF3-341B90BBEC79}" sibTransId="{17861DBE-8DC5-47F0-AB1F-6A1305573603}"/>
    <dgm:cxn modelId="{3FFD01ED-DFA5-45F9-9936-28B54953A6AD}" type="presOf" srcId="{BD4C0BF7-9C71-4716-8B9B-18595CEC1422}" destId="{E639B061-AA2D-4A1A-9D89-DDD0D84C5F5B}" srcOrd="0" destOrd="0" presId="urn:microsoft.com/office/officeart/2005/8/layout/target3"/>
    <dgm:cxn modelId="{7801783D-4D84-4CA1-95EE-AEFC74FF3636}" type="presParOf" srcId="{36869967-E693-4117-902E-587D9767CC19}" destId="{5B4C0858-2D5C-49B6-83B2-1920945E76B3}" srcOrd="0" destOrd="0" presId="urn:microsoft.com/office/officeart/2005/8/layout/target3"/>
    <dgm:cxn modelId="{6F899041-8284-45D8-ABEF-A25B8D6B8BCD}" type="presParOf" srcId="{36869967-E693-4117-902E-587D9767CC19}" destId="{F4C3502D-ACD6-441D-A39F-D483A1C3B05C}" srcOrd="1" destOrd="0" presId="urn:microsoft.com/office/officeart/2005/8/layout/target3"/>
    <dgm:cxn modelId="{1C1666F3-126C-4DC8-8512-56DDF220CC32}" type="presParOf" srcId="{36869967-E693-4117-902E-587D9767CC19}" destId="{E639B061-AA2D-4A1A-9D89-DDD0D84C5F5B}" srcOrd="2" destOrd="0" presId="urn:microsoft.com/office/officeart/2005/8/layout/target3"/>
    <dgm:cxn modelId="{1CBEC3EA-258A-4900-9A46-40CFF93830E3}" type="presParOf" srcId="{36869967-E693-4117-902E-587D9767CC19}" destId="{F6F59E35-B0AC-453F-9D01-3A71EDA926B0}" srcOrd="3" destOrd="0" presId="urn:microsoft.com/office/officeart/2005/8/layout/target3"/>
    <dgm:cxn modelId="{8D5E4516-0940-4DA9-ABF5-5EDD845B9FA4}" type="presParOf" srcId="{36869967-E693-4117-902E-587D9767CC19}" destId="{17488C5F-CDFE-4C98-83AC-6FA9B5E25B72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97013A8-F83F-4FCD-92A0-0A036BCCDC5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C0BF7-9C71-4716-8B9B-18595CEC1422}">
      <dgm:prSet phldrT="[Text]"/>
      <dgm:spPr/>
      <dgm:t>
        <a:bodyPr/>
        <a:lstStyle/>
        <a:p>
          <a:r>
            <a:rPr lang="en-US" dirty="0" smtClean="0"/>
            <a:t>THE DASHBOARD PAGE OF  THE  ADMIN PORTAL</a:t>
          </a:r>
          <a:endParaRPr lang="en-US" dirty="0"/>
        </a:p>
      </dgm:t>
    </dgm:pt>
    <dgm:pt modelId="{8C1FEFDA-64C1-4B0B-962D-8C2D8E747607}" type="parTrans" cxnId="{E04330B4-F707-4222-9859-255B2B6EAC72}">
      <dgm:prSet/>
      <dgm:spPr/>
      <dgm:t>
        <a:bodyPr/>
        <a:lstStyle/>
        <a:p>
          <a:endParaRPr lang="en-US"/>
        </a:p>
      </dgm:t>
    </dgm:pt>
    <dgm:pt modelId="{28586E41-F67D-4E9B-B7E0-247A5963B673}" type="sibTrans" cxnId="{E04330B4-F707-4222-9859-255B2B6EAC72}">
      <dgm:prSet/>
      <dgm:spPr/>
      <dgm:t>
        <a:bodyPr/>
        <a:lstStyle/>
        <a:p>
          <a:endParaRPr lang="en-US"/>
        </a:p>
      </dgm:t>
    </dgm:pt>
    <dgm:pt modelId="{E7B07E8E-3361-42F7-93EC-64084E1AAAA9}">
      <dgm:prSet phldrT="[Text]"/>
      <dgm:spPr/>
      <dgm:t>
        <a:bodyPr/>
        <a:lstStyle/>
        <a:p>
          <a:r>
            <a:rPr lang="en-US" dirty="0" smtClean="0"/>
            <a:t>	ADMIN CAN ADD,VIEW, UPDATE AND DELETE PRODUCT</a:t>
          </a:r>
          <a:endParaRPr lang="en-US" dirty="0"/>
        </a:p>
      </dgm:t>
    </dgm:pt>
    <dgm:pt modelId="{1964DC66-EDDF-4134-AAF3-341B90BBEC79}" type="parTrans" cxnId="{2366B018-0175-423C-9BB3-E0435E827DA4}">
      <dgm:prSet/>
      <dgm:spPr/>
      <dgm:t>
        <a:bodyPr/>
        <a:lstStyle/>
        <a:p>
          <a:endParaRPr lang="en-US"/>
        </a:p>
      </dgm:t>
    </dgm:pt>
    <dgm:pt modelId="{17861DBE-8DC5-47F0-AB1F-6A1305573603}" type="sibTrans" cxnId="{2366B018-0175-423C-9BB3-E0435E827DA4}">
      <dgm:prSet/>
      <dgm:spPr/>
      <dgm:t>
        <a:bodyPr/>
        <a:lstStyle/>
        <a:p>
          <a:endParaRPr lang="en-US"/>
        </a:p>
      </dgm:t>
    </dgm:pt>
    <dgm:pt modelId="{36869967-E693-4117-902E-587D9767CC19}" type="pres">
      <dgm:prSet presAssocID="{297013A8-F83F-4FCD-92A0-0A036BCCDC5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4C0858-2D5C-49B6-83B2-1920945E76B3}" type="pres">
      <dgm:prSet presAssocID="{BD4C0BF7-9C71-4716-8B9B-18595CEC1422}" presName="circle1" presStyleLbl="node1" presStyleIdx="0" presStyleCnt="1"/>
      <dgm:spPr/>
    </dgm:pt>
    <dgm:pt modelId="{F4C3502D-ACD6-441D-A39F-D483A1C3B05C}" type="pres">
      <dgm:prSet presAssocID="{BD4C0BF7-9C71-4716-8B9B-18595CEC1422}" presName="space" presStyleCnt="0"/>
      <dgm:spPr/>
    </dgm:pt>
    <dgm:pt modelId="{E639B061-AA2D-4A1A-9D89-DDD0D84C5F5B}" type="pres">
      <dgm:prSet presAssocID="{BD4C0BF7-9C71-4716-8B9B-18595CEC1422}" presName="rect1" presStyleLbl="alignAcc1" presStyleIdx="0" presStyleCnt="1"/>
      <dgm:spPr/>
      <dgm:t>
        <a:bodyPr/>
        <a:lstStyle/>
        <a:p>
          <a:endParaRPr lang="en-US"/>
        </a:p>
      </dgm:t>
    </dgm:pt>
    <dgm:pt modelId="{F6F59E35-B0AC-453F-9D01-3A71EDA926B0}" type="pres">
      <dgm:prSet presAssocID="{BD4C0BF7-9C71-4716-8B9B-18595CEC1422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88C5F-CDFE-4C98-83AC-6FA9B5E25B72}" type="pres">
      <dgm:prSet presAssocID="{BD4C0BF7-9C71-4716-8B9B-18595CEC1422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D9D25A-FD48-4BF4-A360-4B65162C14F6}" type="presOf" srcId="{BD4C0BF7-9C71-4716-8B9B-18595CEC1422}" destId="{E639B061-AA2D-4A1A-9D89-DDD0D84C5F5B}" srcOrd="0" destOrd="0" presId="urn:microsoft.com/office/officeart/2005/8/layout/target3"/>
    <dgm:cxn modelId="{2366B018-0175-423C-9BB3-E0435E827DA4}" srcId="{BD4C0BF7-9C71-4716-8B9B-18595CEC1422}" destId="{E7B07E8E-3361-42F7-93EC-64084E1AAAA9}" srcOrd="0" destOrd="0" parTransId="{1964DC66-EDDF-4134-AAF3-341B90BBEC79}" sibTransId="{17861DBE-8DC5-47F0-AB1F-6A1305573603}"/>
    <dgm:cxn modelId="{E04330B4-F707-4222-9859-255B2B6EAC72}" srcId="{297013A8-F83F-4FCD-92A0-0A036BCCDC5D}" destId="{BD4C0BF7-9C71-4716-8B9B-18595CEC1422}" srcOrd="0" destOrd="0" parTransId="{8C1FEFDA-64C1-4B0B-962D-8C2D8E747607}" sibTransId="{28586E41-F67D-4E9B-B7E0-247A5963B673}"/>
    <dgm:cxn modelId="{7B39108E-92FD-4F00-8517-5A5350DE17F8}" type="presOf" srcId="{BD4C0BF7-9C71-4716-8B9B-18595CEC1422}" destId="{F6F59E35-B0AC-453F-9D01-3A71EDA926B0}" srcOrd="1" destOrd="0" presId="urn:microsoft.com/office/officeart/2005/8/layout/target3"/>
    <dgm:cxn modelId="{BA142F55-9B68-4330-B72D-48D0858AFE2A}" type="presOf" srcId="{E7B07E8E-3361-42F7-93EC-64084E1AAAA9}" destId="{17488C5F-CDFE-4C98-83AC-6FA9B5E25B72}" srcOrd="0" destOrd="0" presId="urn:microsoft.com/office/officeart/2005/8/layout/target3"/>
    <dgm:cxn modelId="{6E0357F7-DA03-496D-B47F-2B1238CE9321}" type="presOf" srcId="{297013A8-F83F-4FCD-92A0-0A036BCCDC5D}" destId="{36869967-E693-4117-902E-587D9767CC19}" srcOrd="0" destOrd="0" presId="urn:microsoft.com/office/officeart/2005/8/layout/target3"/>
    <dgm:cxn modelId="{A65FA8B5-0FC7-41A7-993E-D8AE85254760}" type="presParOf" srcId="{36869967-E693-4117-902E-587D9767CC19}" destId="{5B4C0858-2D5C-49B6-83B2-1920945E76B3}" srcOrd="0" destOrd="0" presId="urn:microsoft.com/office/officeart/2005/8/layout/target3"/>
    <dgm:cxn modelId="{D547220A-25B5-4C25-BD82-A519C5A920D7}" type="presParOf" srcId="{36869967-E693-4117-902E-587D9767CC19}" destId="{F4C3502D-ACD6-441D-A39F-D483A1C3B05C}" srcOrd="1" destOrd="0" presId="urn:microsoft.com/office/officeart/2005/8/layout/target3"/>
    <dgm:cxn modelId="{83C597E8-C48E-4867-A492-7343F4E979DF}" type="presParOf" srcId="{36869967-E693-4117-902E-587D9767CC19}" destId="{E639B061-AA2D-4A1A-9D89-DDD0D84C5F5B}" srcOrd="2" destOrd="0" presId="urn:microsoft.com/office/officeart/2005/8/layout/target3"/>
    <dgm:cxn modelId="{42BAE4EE-A23B-47C9-98C3-E6BC8D0A4888}" type="presParOf" srcId="{36869967-E693-4117-902E-587D9767CC19}" destId="{F6F59E35-B0AC-453F-9D01-3A71EDA926B0}" srcOrd="3" destOrd="0" presId="urn:microsoft.com/office/officeart/2005/8/layout/target3"/>
    <dgm:cxn modelId="{1B0854A2-BCAD-40D9-9D0D-7A3032E6F825}" type="presParOf" srcId="{36869967-E693-4117-902E-587D9767CC19}" destId="{17488C5F-CDFE-4C98-83AC-6FA9B5E25B72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7013A8-F83F-4FCD-92A0-0A036BCCDC5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C0BF7-9C71-4716-8B9B-18595CEC1422}">
      <dgm:prSet phldrT="[Text]" custT="1"/>
      <dgm:spPr/>
      <dgm:t>
        <a:bodyPr/>
        <a:lstStyle/>
        <a:p>
          <a:r>
            <a:rPr lang="en-US" sz="2800" dirty="0" smtClean="0"/>
            <a:t>THE USERS PAGE:</a:t>
          </a:r>
          <a:endParaRPr lang="en-US" sz="2800" dirty="0"/>
        </a:p>
      </dgm:t>
    </dgm:pt>
    <dgm:pt modelId="{8C1FEFDA-64C1-4B0B-962D-8C2D8E747607}" type="parTrans" cxnId="{E04330B4-F707-4222-9859-255B2B6EAC72}">
      <dgm:prSet/>
      <dgm:spPr/>
      <dgm:t>
        <a:bodyPr/>
        <a:lstStyle/>
        <a:p>
          <a:endParaRPr lang="en-US"/>
        </a:p>
      </dgm:t>
    </dgm:pt>
    <dgm:pt modelId="{28586E41-F67D-4E9B-B7E0-247A5963B673}" type="sibTrans" cxnId="{E04330B4-F707-4222-9859-255B2B6EAC72}">
      <dgm:prSet/>
      <dgm:spPr/>
      <dgm:t>
        <a:bodyPr/>
        <a:lstStyle/>
        <a:p>
          <a:endParaRPr lang="en-US"/>
        </a:p>
      </dgm:t>
    </dgm:pt>
    <dgm:pt modelId="{E7B07E8E-3361-42F7-93EC-64084E1AAAA9}">
      <dgm:prSet phldrT="[Text]"/>
      <dgm:spPr/>
      <dgm:t>
        <a:bodyPr/>
        <a:lstStyle/>
        <a:p>
          <a:r>
            <a:rPr lang="en-US" dirty="0" smtClean="0"/>
            <a:t>USERS CAN VIEW  AND BUY PRODUCT</a:t>
          </a:r>
          <a:endParaRPr lang="en-US" dirty="0"/>
        </a:p>
      </dgm:t>
    </dgm:pt>
    <dgm:pt modelId="{1964DC66-EDDF-4134-AAF3-341B90BBEC79}" type="parTrans" cxnId="{2366B018-0175-423C-9BB3-E0435E827DA4}">
      <dgm:prSet/>
      <dgm:spPr/>
      <dgm:t>
        <a:bodyPr/>
        <a:lstStyle/>
        <a:p>
          <a:endParaRPr lang="en-US"/>
        </a:p>
      </dgm:t>
    </dgm:pt>
    <dgm:pt modelId="{17861DBE-8DC5-47F0-AB1F-6A1305573603}" type="sibTrans" cxnId="{2366B018-0175-423C-9BB3-E0435E827DA4}">
      <dgm:prSet/>
      <dgm:spPr/>
      <dgm:t>
        <a:bodyPr/>
        <a:lstStyle/>
        <a:p>
          <a:endParaRPr lang="en-US"/>
        </a:p>
      </dgm:t>
    </dgm:pt>
    <dgm:pt modelId="{36869967-E693-4117-902E-587D9767CC19}" type="pres">
      <dgm:prSet presAssocID="{297013A8-F83F-4FCD-92A0-0A036BCCDC5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4C0858-2D5C-49B6-83B2-1920945E76B3}" type="pres">
      <dgm:prSet presAssocID="{BD4C0BF7-9C71-4716-8B9B-18595CEC1422}" presName="circle1" presStyleLbl="node1" presStyleIdx="0" presStyleCnt="1"/>
      <dgm:spPr/>
    </dgm:pt>
    <dgm:pt modelId="{F4C3502D-ACD6-441D-A39F-D483A1C3B05C}" type="pres">
      <dgm:prSet presAssocID="{BD4C0BF7-9C71-4716-8B9B-18595CEC1422}" presName="space" presStyleCnt="0"/>
      <dgm:spPr/>
    </dgm:pt>
    <dgm:pt modelId="{E639B061-AA2D-4A1A-9D89-DDD0D84C5F5B}" type="pres">
      <dgm:prSet presAssocID="{BD4C0BF7-9C71-4716-8B9B-18595CEC1422}" presName="rect1" presStyleLbl="alignAcc1" presStyleIdx="0" presStyleCnt="1"/>
      <dgm:spPr/>
      <dgm:t>
        <a:bodyPr/>
        <a:lstStyle/>
        <a:p>
          <a:endParaRPr lang="en-US"/>
        </a:p>
      </dgm:t>
    </dgm:pt>
    <dgm:pt modelId="{F6F59E35-B0AC-453F-9D01-3A71EDA926B0}" type="pres">
      <dgm:prSet presAssocID="{BD4C0BF7-9C71-4716-8B9B-18595CEC1422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88C5F-CDFE-4C98-83AC-6FA9B5E25B72}" type="pres">
      <dgm:prSet presAssocID="{BD4C0BF7-9C71-4716-8B9B-18595CEC1422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66B018-0175-423C-9BB3-E0435E827DA4}" srcId="{BD4C0BF7-9C71-4716-8B9B-18595CEC1422}" destId="{E7B07E8E-3361-42F7-93EC-64084E1AAAA9}" srcOrd="0" destOrd="0" parTransId="{1964DC66-EDDF-4134-AAF3-341B90BBEC79}" sibTransId="{17861DBE-8DC5-47F0-AB1F-6A1305573603}"/>
    <dgm:cxn modelId="{E04330B4-F707-4222-9859-255B2B6EAC72}" srcId="{297013A8-F83F-4FCD-92A0-0A036BCCDC5D}" destId="{BD4C0BF7-9C71-4716-8B9B-18595CEC1422}" srcOrd="0" destOrd="0" parTransId="{8C1FEFDA-64C1-4B0B-962D-8C2D8E747607}" sibTransId="{28586E41-F67D-4E9B-B7E0-247A5963B673}"/>
    <dgm:cxn modelId="{D1C5A29F-E6F4-42DF-BE00-FDE7D57991D6}" type="presOf" srcId="{BD4C0BF7-9C71-4716-8B9B-18595CEC1422}" destId="{E639B061-AA2D-4A1A-9D89-DDD0D84C5F5B}" srcOrd="0" destOrd="0" presId="urn:microsoft.com/office/officeart/2005/8/layout/target3"/>
    <dgm:cxn modelId="{CCC23A4D-8A27-4EBC-80F0-CC6BEBB37E56}" type="presOf" srcId="{E7B07E8E-3361-42F7-93EC-64084E1AAAA9}" destId="{17488C5F-CDFE-4C98-83AC-6FA9B5E25B72}" srcOrd="0" destOrd="0" presId="urn:microsoft.com/office/officeart/2005/8/layout/target3"/>
    <dgm:cxn modelId="{CC586B4F-A2BD-4EE6-BC97-5FEFD615D5B4}" type="presOf" srcId="{297013A8-F83F-4FCD-92A0-0A036BCCDC5D}" destId="{36869967-E693-4117-902E-587D9767CC19}" srcOrd="0" destOrd="0" presId="urn:microsoft.com/office/officeart/2005/8/layout/target3"/>
    <dgm:cxn modelId="{54116422-5B6F-43AE-98A5-509F56266091}" type="presOf" srcId="{BD4C0BF7-9C71-4716-8B9B-18595CEC1422}" destId="{F6F59E35-B0AC-453F-9D01-3A71EDA926B0}" srcOrd="1" destOrd="0" presId="urn:microsoft.com/office/officeart/2005/8/layout/target3"/>
    <dgm:cxn modelId="{D3ED881F-8468-4EB8-8D55-175C3CEF4557}" type="presParOf" srcId="{36869967-E693-4117-902E-587D9767CC19}" destId="{5B4C0858-2D5C-49B6-83B2-1920945E76B3}" srcOrd="0" destOrd="0" presId="urn:microsoft.com/office/officeart/2005/8/layout/target3"/>
    <dgm:cxn modelId="{20A9111F-06C4-4D03-976F-CE87DA765E17}" type="presParOf" srcId="{36869967-E693-4117-902E-587D9767CC19}" destId="{F4C3502D-ACD6-441D-A39F-D483A1C3B05C}" srcOrd="1" destOrd="0" presId="urn:microsoft.com/office/officeart/2005/8/layout/target3"/>
    <dgm:cxn modelId="{7A42C64B-DCCE-4416-8E40-8F8943EE8CB7}" type="presParOf" srcId="{36869967-E693-4117-902E-587D9767CC19}" destId="{E639B061-AA2D-4A1A-9D89-DDD0D84C5F5B}" srcOrd="2" destOrd="0" presId="urn:microsoft.com/office/officeart/2005/8/layout/target3"/>
    <dgm:cxn modelId="{7C18F759-B3AE-4A00-955D-CF0683376550}" type="presParOf" srcId="{36869967-E693-4117-902E-587D9767CC19}" destId="{F6F59E35-B0AC-453F-9D01-3A71EDA926B0}" srcOrd="3" destOrd="0" presId="urn:microsoft.com/office/officeart/2005/8/layout/target3"/>
    <dgm:cxn modelId="{1E87BCFA-C1DE-40F0-A489-92086339D9FC}" type="presParOf" srcId="{36869967-E693-4117-902E-587D9767CC19}" destId="{17488C5F-CDFE-4C98-83AC-6FA9B5E25B72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D82F4-D15F-4413-8A7D-9A8939F0F662}">
      <dsp:nvSpPr>
        <dsp:cNvPr id="0" name=""/>
        <dsp:cNvSpPr/>
      </dsp:nvSpPr>
      <dsp:spPr>
        <a:xfrm rot="10800000">
          <a:off x="1669383" y="0"/>
          <a:ext cx="5168646" cy="14700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240" tIns="118110" rIns="220472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Project On an Agro E-commerce Application Using </a:t>
          </a:r>
          <a:r>
            <a:rPr lang="en-US" sz="3100" kern="1200" dirty="0" err="1" smtClean="0"/>
            <a:t>Jsp</a:t>
          </a:r>
          <a:r>
            <a:rPr lang="en-US" sz="3100" kern="1200" dirty="0" smtClean="0"/>
            <a:t> &amp; Servlets</a:t>
          </a:r>
          <a:endParaRPr lang="en-US" sz="3100" kern="1200" dirty="0"/>
        </a:p>
      </dsp:txBody>
      <dsp:txXfrm rot="10800000">
        <a:off x="2036889" y="0"/>
        <a:ext cx="4801140" cy="1470025"/>
      </dsp:txXfrm>
    </dsp:sp>
    <dsp:sp modelId="{FD9E21BB-65DE-4AE4-B769-197CC7B805BD}">
      <dsp:nvSpPr>
        <dsp:cNvPr id="0" name=""/>
        <dsp:cNvSpPr/>
      </dsp:nvSpPr>
      <dsp:spPr>
        <a:xfrm>
          <a:off x="934370" y="0"/>
          <a:ext cx="1470025" cy="147002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C0858-2D5C-49B6-83B2-1920945E76B3}">
      <dsp:nvSpPr>
        <dsp:cNvPr id="0" name=""/>
        <dsp:cNvSpPr/>
      </dsp:nvSpPr>
      <dsp:spPr>
        <a:xfrm>
          <a:off x="0" y="0"/>
          <a:ext cx="1935162" cy="19351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9B061-AA2D-4A1A-9D89-DDD0D84C5F5B}">
      <dsp:nvSpPr>
        <dsp:cNvPr id="0" name=""/>
        <dsp:cNvSpPr/>
      </dsp:nvSpPr>
      <dsp:spPr>
        <a:xfrm>
          <a:off x="967581" y="0"/>
          <a:ext cx="6804819" cy="1935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USERS PAGE: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On login</a:t>
          </a:r>
          <a:endParaRPr lang="en-US" sz="2800" kern="1200" dirty="0"/>
        </a:p>
      </dsp:txBody>
      <dsp:txXfrm>
        <a:off x="967581" y="0"/>
        <a:ext cx="3402409" cy="1935162"/>
      </dsp:txXfrm>
    </dsp:sp>
    <dsp:sp modelId="{17488C5F-CDFE-4C98-83AC-6FA9B5E25B72}">
      <dsp:nvSpPr>
        <dsp:cNvPr id="0" name=""/>
        <dsp:cNvSpPr/>
      </dsp:nvSpPr>
      <dsp:spPr>
        <a:xfrm>
          <a:off x="4369990" y="0"/>
          <a:ext cx="3402409" cy="19351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USERS CAN VIEW  AND BUY PRODUCT</a:t>
          </a:r>
          <a:endParaRPr lang="en-US" sz="3500" kern="1200" dirty="0"/>
        </a:p>
      </dsp:txBody>
      <dsp:txXfrm>
        <a:off x="4369990" y="0"/>
        <a:ext cx="3402409" cy="19351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C0858-2D5C-49B6-83B2-1920945E76B3}">
      <dsp:nvSpPr>
        <dsp:cNvPr id="0" name=""/>
        <dsp:cNvSpPr/>
      </dsp:nvSpPr>
      <dsp:spPr>
        <a:xfrm>
          <a:off x="0" y="0"/>
          <a:ext cx="1935162" cy="19351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9B061-AA2D-4A1A-9D89-DDD0D84C5F5B}">
      <dsp:nvSpPr>
        <dsp:cNvPr id="0" name=""/>
        <dsp:cNvSpPr/>
      </dsp:nvSpPr>
      <dsp:spPr>
        <a:xfrm>
          <a:off x="967581" y="0"/>
          <a:ext cx="6804819" cy="1935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USERS PAGE: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On login</a:t>
          </a:r>
          <a:endParaRPr lang="en-US" sz="2800" kern="1200" dirty="0"/>
        </a:p>
      </dsp:txBody>
      <dsp:txXfrm>
        <a:off x="967581" y="0"/>
        <a:ext cx="3402409" cy="1935162"/>
      </dsp:txXfrm>
    </dsp:sp>
    <dsp:sp modelId="{17488C5F-CDFE-4C98-83AC-6FA9B5E25B72}">
      <dsp:nvSpPr>
        <dsp:cNvPr id="0" name=""/>
        <dsp:cNvSpPr/>
      </dsp:nvSpPr>
      <dsp:spPr>
        <a:xfrm>
          <a:off x="4369990" y="0"/>
          <a:ext cx="3402409" cy="19351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USERS CAN VIEW  AND BUY PRODUCT</a:t>
          </a:r>
          <a:endParaRPr lang="en-US" sz="3500" kern="1200" dirty="0"/>
        </a:p>
      </dsp:txBody>
      <dsp:txXfrm>
        <a:off x="4369990" y="0"/>
        <a:ext cx="3402409" cy="19351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C0858-2D5C-49B6-83B2-1920945E76B3}">
      <dsp:nvSpPr>
        <dsp:cNvPr id="0" name=""/>
        <dsp:cNvSpPr/>
      </dsp:nvSpPr>
      <dsp:spPr>
        <a:xfrm>
          <a:off x="0" y="0"/>
          <a:ext cx="1935162" cy="19351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9B061-AA2D-4A1A-9D89-DDD0D84C5F5B}">
      <dsp:nvSpPr>
        <dsp:cNvPr id="0" name=""/>
        <dsp:cNvSpPr/>
      </dsp:nvSpPr>
      <dsp:spPr>
        <a:xfrm>
          <a:off x="967581" y="0"/>
          <a:ext cx="6804819" cy="1935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USERS PAGE: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On login</a:t>
          </a:r>
          <a:endParaRPr lang="en-US" sz="2800" kern="1200" dirty="0"/>
        </a:p>
      </dsp:txBody>
      <dsp:txXfrm>
        <a:off x="967581" y="0"/>
        <a:ext cx="3402409" cy="1935162"/>
      </dsp:txXfrm>
    </dsp:sp>
    <dsp:sp modelId="{17488C5F-CDFE-4C98-83AC-6FA9B5E25B72}">
      <dsp:nvSpPr>
        <dsp:cNvPr id="0" name=""/>
        <dsp:cNvSpPr/>
      </dsp:nvSpPr>
      <dsp:spPr>
        <a:xfrm>
          <a:off x="4369990" y="0"/>
          <a:ext cx="3402409" cy="19351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USERS CAN VIEW  AND BUY PRODUCT</a:t>
          </a:r>
          <a:endParaRPr lang="en-US" sz="3500" kern="1200" dirty="0"/>
        </a:p>
      </dsp:txBody>
      <dsp:txXfrm>
        <a:off x="4369990" y="0"/>
        <a:ext cx="3402409" cy="19351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C0858-2D5C-49B6-83B2-1920945E76B3}">
      <dsp:nvSpPr>
        <dsp:cNvPr id="0" name=""/>
        <dsp:cNvSpPr/>
      </dsp:nvSpPr>
      <dsp:spPr>
        <a:xfrm>
          <a:off x="0" y="0"/>
          <a:ext cx="1935162" cy="19351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9B061-AA2D-4A1A-9D89-DDD0D84C5F5B}">
      <dsp:nvSpPr>
        <dsp:cNvPr id="0" name=""/>
        <dsp:cNvSpPr/>
      </dsp:nvSpPr>
      <dsp:spPr>
        <a:xfrm>
          <a:off x="967581" y="0"/>
          <a:ext cx="6804819" cy="1935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USERS PAGE: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On adding to cart</a:t>
          </a:r>
          <a:endParaRPr lang="en-US" sz="2800" kern="1200" dirty="0"/>
        </a:p>
      </dsp:txBody>
      <dsp:txXfrm>
        <a:off x="967581" y="0"/>
        <a:ext cx="3402409" cy="1935162"/>
      </dsp:txXfrm>
    </dsp:sp>
    <dsp:sp modelId="{17488C5F-CDFE-4C98-83AC-6FA9B5E25B72}">
      <dsp:nvSpPr>
        <dsp:cNvPr id="0" name=""/>
        <dsp:cNvSpPr/>
      </dsp:nvSpPr>
      <dsp:spPr>
        <a:xfrm>
          <a:off x="4369990" y="0"/>
          <a:ext cx="3402409" cy="19351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USERS CAN VIEW  AND BUY PRODUCT</a:t>
          </a:r>
          <a:endParaRPr lang="en-US" sz="3500" kern="1200" dirty="0"/>
        </a:p>
      </dsp:txBody>
      <dsp:txXfrm>
        <a:off x="4369990" y="0"/>
        <a:ext cx="3402409" cy="19351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C0858-2D5C-49B6-83B2-1920945E76B3}">
      <dsp:nvSpPr>
        <dsp:cNvPr id="0" name=""/>
        <dsp:cNvSpPr/>
      </dsp:nvSpPr>
      <dsp:spPr>
        <a:xfrm>
          <a:off x="0" y="0"/>
          <a:ext cx="1935162" cy="19351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9B061-AA2D-4A1A-9D89-DDD0D84C5F5B}">
      <dsp:nvSpPr>
        <dsp:cNvPr id="0" name=""/>
        <dsp:cNvSpPr/>
      </dsp:nvSpPr>
      <dsp:spPr>
        <a:xfrm>
          <a:off x="967581" y="0"/>
          <a:ext cx="6804819" cy="1935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USERS PAGE: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On checking out</a:t>
          </a:r>
          <a:endParaRPr lang="en-US" sz="2800" kern="1200" dirty="0"/>
        </a:p>
      </dsp:txBody>
      <dsp:txXfrm>
        <a:off x="967581" y="0"/>
        <a:ext cx="3402409" cy="1935162"/>
      </dsp:txXfrm>
    </dsp:sp>
    <dsp:sp modelId="{17488C5F-CDFE-4C98-83AC-6FA9B5E25B72}">
      <dsp:nvSpPr>
        <dsp:cNvPr id="0" name=""/>
        <dsp:cNvSpPr/>
      </dsp:nvSpPr>
      <dsp:spPr>
        <a:xfrm>
          <a:off x="4369990" y="0"/>
          <a:ext cx="3402409" cy="19351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USERS CAN VIEW  AND BUY PRODUCT</a:t>
          </a:r>
          <a:endParaRPr lang="en-US" sz="3500" kern="1200" dirty="0"/>
        </a:p>
      </dsp:txBody>
      <dsp:txXfrm>
        <a:off x="4369990" y="0"/>
        <a:ext cx="3402409" cy="193516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C0858-2D5C-49B6-83B2-1920945E76B3}">
      <dsp:nvSpPr>
        <dsp:cNvPr id="0" name=""/>
        <dsp:cNvSpPr/>
      </dsp:nvSpPr>
      <dsp:spPr>
        <a:xfrm>
          <a:off x="0" y="0"/>
          <a:ext cx="1935162" cy="19351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9B061-AA2D-4A1A-9D89-DDD0D84C5F5B}">
      <dsp:nvSpPr>
        <dsp:cNvPr id="0" name=""/>
        <dsp:cNvSpPr/>
      </dsp:nvSpPr>
      <dsp:spPr>
        <a:xfrm>
          <a:off x="967581" y="0"/>
          <a:ext cx="6804819" cy="1935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USERS PAGE: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On checking page</a:t>
          </a:r>
          <a:endParaRPr lang="en-US" sz="2800" kern="1200" dirty="0"/>
        </a:p>
      </dsp:txBody>
      <dsp:txXfrm>
        <a:off x="967581" y="0"/>
        <a:ext cx="3402409" cy="1935162"/>
      </dsp:txXfrm>
    </dsp:sp>
    <dsp:sp modelId="{17488C5F-CDFE-4C98-83AC-6FA9B5E25B72}">
      <dsp:nvSpPr>
        <dsp:cNvPr id="0" name=""/>
        <dsp:cNvSpPr/>
      </dsp:nvSpPr>
      <dsp:spPr>
        <a:xfrm>
          <a:off x="4369990" y="0"/>
          <a:ext cx="3402409" cy="19351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USERS CAN VIEW  AND BUY PRODUCT</a:t>
          </a:r>
          <a:endParaRPr lang="en-US" sz="3500" kern="1200" dirty="0"/>
        </a:p>
      </dsp:txBody>
      <dsp:txXfrm>
        <a:off x="4369990" y="0"/>
        <a:ext cx="3402409" cy="193516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C0858-2D5C-49B6-83B2-1920945E76B3}">
      <dsp:nvSpPr>
        <dsp:cNvPr id="0" name=""/>
        <dsp:cNvSpPr/>
      </dsp:nvSpPr>
      <dsp:spPr>
        <a:xfrm>
          <a:off x="0" y="0"/>
          <a:ext cx="1935162" cy="19351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9B061-AA2D-4A1A-9D89-DDD0D84C5F5B}">
      <dsp:nvSpPr>
        <dsp:cNvPr id="0" name=""/>
        <dsp:cNvSpPr/>
      </dsp:nvSpPr>
      <dsp:spPr>
        <a:xfrm>
          <a:off x="967581" y="0"/>
          <a:ext cx="6804819" cy="1935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USERS PAGE: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On complete checking out</a:t>
          </a:r>
          <a:endParaRPr lang="en-US" sz="2800" kern="1200" dirty="0"/>
        </a:p>
      </dsp:txBody>
      <dsp:txXfrm>
        <a:off x="967581" y="0"/>
        <a:ext cx="3402409" cy="1935162"/>
      </dsp:txXfrm>
    </dsp:sp>
    <dsp:sp modelId="{17488C5F-CDFE-4C98-83AC-6FA9B5E25B72}">
      <dsp:nvSpPr>
        <dsp:cNvPr id="0" name=""/>
        <dsp:cNvSpPr/>
      </dsp:nvSpPr>
      <dsp:spPr>
        <a:xfrm>
          <a:off x="4369990" y="0"/>
          <a:ext cx="3402409" cy="19351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USERS CAN VIEW  AND BUY PRODUCT</a:t>
          </a:r>
          <a:endParaRPr lang="en-US" sz="3500" kern="1200" dirty="0"/>
        </a:p>
      </dsp:txBody>
      <dsp:txXfrm>
        <a:off x="4369990" y="0"/>
        <a:ext cx="3402409" cy="1935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F9E19-1830-4857-9546-C3DFB721D622}">
      <dsp:nvSpPr>
        <dsp:cNvPr id="0" name=""/>
        <dsp:cNvSpPr/>
      </dsp:nvSpPr>
      <dsp:spPr>
        <a:xfrm rot="10800000">
          <a:off x="1460080" y="139"/>
          <a:ext cx="5472684" cy="326491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974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PROJECT TOUR</a:t>
          </a:r>
          <a:endParaRPr lang="en-US" sz="1500" kern="1200" dirty="0"/>
        </a:p>
      </dsp:txBody>
      <dsp:txXfrm rot="10800000">
        <a:off x="1541703" y="139"/>
        <a:ext cx="5391061" cy="326491"/>
      </dsp:txXfrm>
    </dsp:sp>
    <dsp:sp modelId="{A55FC1F5-FF69-4E3B-845F-3EFC705E8543}">
      <dsp:nvSpPr>
        <dsp:cNvPr id="0" name=""/>
        <dsp:cNvSpPr/>
      </dsp:nvSpPr>
      <dsp:spPr>
        <a:xfrm>
          <a:off x="1296835" y="139"/>
          <a:ext cx="326491" cy="32649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B81883-7C9E-4132-B412-66BCD5F06EBF}">
      <dsp:nvSpPr>
        <dsp:cNvPr id="0" name=""/>
        <dsp:cNvSpPr/>
      </dsp:nvSpPr>
      <dsp:spPr>
        <a:xfrm rot="10800000">
          <a:off x="1213784" y="408254"/>
          <a:ext cx="5802030" cy="326491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974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ADMIN DASHBOARD</a:t>
          </a:r>
          <a:endParaRPr lang="en-US" sz="1500" kern="1200" dirty="0"/>
        </a:p>
      </dsp:txBody>
      <dsp:txXfrm rot="10800000">
        <a:off x="1295407" y="408254"/>
        <a:ext cx="5720407" cy="326491"/>
      </dsp:txXfrm>
    </dsp:sp>
    <dsp:sp modelId="{A6732608-2C37-413E-97AF-5CFBA35F4ADC}">
      <dsp:nvSpPr>
        <dsp:cNvPr id="0" name=""/>
        <dsp:cNvSpPr/>
      </dsp:nvSpPr>
      <dsp:spPr>
        <a:xfrm>
          <a:off x="1215212" y="408254"/>
          <a:ext cx="326491" cy="32649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7FB117-E85E-406C-B151-338BEFCDFD8F}">
      <dsp:nvSpPr>
        <dsp:cNvPr id="0" name=""/>
        <dsp:cNvSpPr/>
      </dsp:nvSpPr>
      <dsp:spPr>
        <a:xfrm rot="10800000">
          <a:off x="1460080" y="816368"/>
          <a:ext cx="5472684" cy="326491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974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	USER PLATFORM</a:t>
          </a:r>
          <a:endParaRPr lang="en-US" sz="1500" kern="1200" dirty="0"/>
        </a:p>
      </dsp:txBody>
      <dsp:txXfrm rot="10800000">
        <a:off x="1541703" y="816368"/>
        <a:ext cx="5391061" cy="326491"/>
      </dsp:txXfrm>
    </dsp:sp>
    <dsp:sp modelId="{8F3B8196-972F-44F3-8BD0-90DE44749F29}">
      <dsp:nvSpPr>
        <dsp:cNvPr id="0" name=""/>
        <dsp:cNvSpPr/>
      </dsp:nvSpPr>
      <dsp:spPr>
        <a:xfrm>
          <a:off x="1296835" y="816368"/>
          <a:ext cx="326491" cy="326491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9CCBC-6A9D-4B67-8009-8CD325B1ABE1}">
      <dsp:nvSpPr>
        <dsp:cNvPr id="0" name=""/>
        <dsp:cNvSpPr/>
      </dsp:nvSpPr>
      <dsp:spPr>
        <a:xfrm>
          <a:off x="1961832" y="307894"/>
          <a:ext cx="3840480" cy="384048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Admin Portal</a:t>
          </a:r>
          <a:endParaRPr lang="en-US" sz="3200" kern="1200" dirty="0"/>
        </a:p>
      </dsp:txBody>
      <dsp:txXfrm>
        <a:off x="3985856" y="1121710"/>
        <a:ext cx="1371600" cy="1143000"/>
      </dsp:txXfrm>
    </dsp:sp>
    <dsp:sp modelId="{F7297716-6198-432D-8B94-42410BE80DD5}">
      <dsp:nvSpPr>
        <dsp:cNvPr id="0" name=""/>
        <dsp:cNvSpPr/>
      </dsp:nvSpPr>
      <dsp:spPr>
        <a:xfrm>
          <a:off x="1965960" y="434339"/>
          <a:ext cx="3840480" cy="38404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User Section</a:t>
          </a:r>
          <a:endParaRPr lang="en-US" sz="3200" kern="1200" dirty="0"/>
        </a:p>
      </dsp:txBody>
      <dsp:txXfrm>
        <a:off x="2880359" y="2926080"/>
        <a:ext cx="2057400" cy="1005840"/>
      </dsp:txXfrm>
    </dsp:sp>
    <dsp:sp modelId="{DE5EF262-C1CD-4D5D-A4BF-B4DABFED2A81}">
      <dsp:nvSpPr>
        <dsp:cNvPr id="0" name=""/>
        <dsp:cNvSpPr/>
      </dsp:nvSpPr>
      <dsp:spPr>
        <a:xfrm>
          <a:off x="1886864" y="297179"/>
          <a:ext cx="3840480" cy="38404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LogIn</a:t>
          </a:r>
          <a:endParaRPr lang="en-US" sz="3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Window</a:t>
          </a:r>
          <a:endParaRPr lang="en-US" sz="3200" kern="1200" dirty="0"/>
        </a:p>
      </dsp:txBody>
      <dsp:txXfrm>
        <a:off x="2331719" y="1110995"/>
        <a:ext cx="1371600" cy="1143000"/>
      </dsp:txXfrm>
    </dsp:sp>
    <dsp:sp modelId="{CCE87859-0965-4FBD-8F3F-8C3DF24EE907}">
      <dsp:nvSpPr>
        <dsp:cNvPr id="0" name=""/>
        <dsp:cNvSpPr/>
      </dsp:nvSpPr>
      <dsp:spPr>
        <a:xfrm>
          <a:off x="1724405" y="70150"/>
          <a:ext cx="4315968" cy="431596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2F990-91B9-4618-98DC-B7B85377E699}">
      <dsp:nvSpPr>
        <dsp:cNvPr id="0" name=""/>
        <dsp:cNvSpPr/>
      </dsp:nvSpPr>
      <dsp:spPr>
        <a:xfrm>
          <a:off x="1728216" y="196353"/>
          <a:ext cx="4315968" cy="431596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95831-4F8C-4E3A-AC98-603C55CD7E37}">
      <dsp:nvSpPr>
        <dsp:cNvPr id="0" name=""/>
        <dsp:cNvSpPr/>
      </dsp:nvSpPr>
      <dsp:spPr>
        <a:xfrm>
          <a:off x="1648803" y="59435"/>
          <a:ext cx="4315968" cy="431596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C9CC9-5056-4EE0-AC83-359885D1E7F1}">
      <dsp:nvSpPr>
        <dsp:cNvPr id="0" name=""/>
        <dsp:cNvSpPr/>
      </dsp:nvSpPr>
      <dsp:spPr>
        <a:xfrm>
          <a:off x="0" y="0"/>
          <a:ext cx="1935162" cy="19351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0528A-14F9-4685-AED8-DAB50AA47EE0}">
      <dsp:nvSpPr>
        <dsp:cNvPr id="0" name=""/>
        <dsp:cNvSpPr/>
      </dsp:nvSpPr>
      <dsp:spPr>
        <a:xfrm>
          <a:off x="967581" y="0"/>
          <a:ext cx="6804819" cy="1935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LANDING PAGE OF  THE  ADMIN PORTAL</a:t>
          </a:r>
          <a:endParaRPr lang="en-US" sz="2400" kern="1200" dirty="0"/>
        </a:p>
      </dsp:txBody>
      <dsp:txXfrm>
        <a:off x="967581" y="0"/>
        <a:ext cx="3402409" cy="919201"/>
      </dsp:txXfrm>
    </dsp:sp>
    <dsp:sp modelId="{AF5E1A93-C655-4A12-9831-639AA05BD5B7}">
      <dsp:nvSpPr>
        <dsp:cNvPr id="0" name=""/>
        <dsp:cNvSpPr/>
      </dsp:nvSpPr>
      <dsp:spPr>
        <a:xfrm>
          <a:off x="507980" y="919201"/>
          <a:ext cx="919201" cy="91920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4C7DD-7DD5-4589-903B-DB9ABF84A36E}">
      <dsp:nvSpPr>
        <dsp:cNvPr id="0" name=""/>
        <dsp:cNvSpPr/>
      </dsp:nvSpPr>
      <dsp:spPr>
        <a:xfrm>
          <a:off x="967581" y="919201"/>
          <a:ext cx="6804819" cy="9192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DASHBOARD PAGE OF  THE  ADMIN PORTAL</a:t>
          </a:r>
          <a:endParaRPr lang="en-US" sz="2400" kern="1200" dirty="0"/>
        </a:p>
      </dsp:txBody>
      <dsp:txXfrm>
        <a:off x="967581" y="919201"/>
        <a:ext cx="3402409" cy="919201"/>
      </dsp:txXfrm>
    </dsp:sp>
    <dsp:sp modelId="{051851D7-4EA4-4CF7-98F2-1064D44A1EDD}">
      <dsp:nvSpPr>
        <dsp:cNvPr id="0" name=""/>
        <dsp:cNvSpPr/>
      </dsp:nvSpPr>
      <dsp:spPr>
        <a:xfrm>
          <a:off x="4369990" y="0"/>
          <a:ext cx="3402409" cy="919201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	USERS CAN LOGIN</a:t>
          </a:r>
          <a:endParaRPr lang="en-US" sz="1900" kern="1200" dirty="0"/>
        </a:p>
      </dsp:txBody>
      <dsp:txXfrm>
        <a:off x="4369990" y="0"/>
        <a:ext cx="3402409" cy="919201"/>
      </dsp:txXfrm>
    </dsp:sp>
    <dsp:sp modelId="{709ED528-3BAF-49A8-9139-662B8EFC0035}">
      <dsp:nvSpPr>
        <dsp:cNvPr id="0" name=""/>
        <dsp:cNvSpPr/>
      </dsp:nvSpPr>
      <dsp:spPr>
        <a:xfrm>
          <a:off x="4369990" y="919201"/>
          <a:ext cx="3402409" cy="919201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	ADMIN CAN ADD,VIEW, UPDATE AND DELETE PRODUCT</a:t>
          </a:r>
          <a:endParaRPr lang="en-US" sz="1900" kern="1200" dirty="0"/>
        </a:p>
      </dsp:txBody>
      <dsp:txXfrm>
        <a:off x="4369990" y="919201"/>
        <a:ext cx="3402409" cy="9192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C0858-2D5C-49B6-83B2-1920945E76B3}">
      <dsp:nvSpPr>
        <dsp:cNvPr id="0" name=""/>
        <dsp:cNvSpPr/>
      </dsp:nvSpPr>
      <dsp:spPr>
        <a:xfrm>
          <a:off x="0" y="0"/>
          <a:ext cx="1935162" cy="19351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9B061-AA2D-4A1A-9D89-DDD0D84C5F5B}">
      <dsp:nvSpPr>
        <dsp:cNvPr id="0" name=""/>
        <dsp:cNvSpPr/>
      </dsp:nvSpPr>
      <dsp:spPr>
        <a:xfrm>
          <a:off x="967581" y="0"/>
          <a:ext cx="6804819" cy="1935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THE DASHBOARD PAGE OF  THE  ADMIN PORTAL</a:t>
          </a:r>
          <a:endParaRPr lang="en-US" sz="3300" kern="1200" dirty="0"/>
        </a:p>
      </dsp:txBody>
      <dsp:txXfrm>
        <a:off x="967581" y="0"/>
        <a:ext cx="3402409" cy="1935162"/>
      </dsp:txXfrm>
    </dsp:sp>
    <dsp:sp modelId="{17488C5F-CDFE-4C98-83AC-6FA9B5E25B72}">
      <dsp:nvSpPr>
        <dsp:cNvPr id="0" name=""/>
        <dsp:cNvSpPr/>
      </dsp:nvSpPr>
      <dsp:spPr>
        <a:xfrm>
          <a:off x="4369990" y="0"/>
          <a:ext cx="3402409" cy="19351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	ADMIN CAN ADD,VIEW, UPDATE AND DELETE PRODUCT</a:t>
          </a:r>
          <a:endParaRPr lang="en-US" sz="2900" kern="1200" dirty="0"/>
        </a:p>
      </dsp:txBody>
      <dsp:txXfrm>
        <a:off x="4369990" y="0"/>
        <a:ext cx="3402409" cy="19351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C0858-2D5C-49B6-83B2-1920945E76B3}">
      <dsp:nvSpPr>
        <dsp:cNvPr id="0" name=""/>
        <dsp:cNvSpPr/>
      </dsp:nvSpPr>
      <dsp:spPr>
        <a:xfrm>
          <a:off x="0" y="0"/>
          <a:ext cx="1935162" cy="19351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9B061-AA2D-4A1A-9D89-DDD0D84C5F5B}">
      <dsp:nvSpPr>
        <dsp:cNvPr id="0" name=""/>
        <dsp:cNvSpPr/>
      </dsp:nvSpPr>
      <dsp:spPr>
        <a:xfrm>
          <a:off x="967581" y="0"/>
          <a:ext cx="6804819" cy="1935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THE DASHBOARD PAGE OF  THE  ADMIN PORTAL</a:t>
          </a:r>
          <a:endParaRPr lang="en-US" sz="3300" kern="1200" dirty="0"/>
        </a:p>
      </dsp:txBody>
      <dsp:txXfrm>
        <a:off x="967581" y="0"/>
        <a:ext cx="3402409" cy="1935162"/>
      </dsp:txXfrm>
    </dsp:sp>
    <dsp:sp modelId="{17488C5F-CDFE-4C98-83AC-6FA9B5E25B72}">
      <dsp:nvSpPr>
        <dsp:cNvPr id="0" name=""/>
        <dsp:cNvSpPr/>
      </dsp:nvSpPr>
      <dsp:spPr>
        <a:xfrm>
          <a:off x="4369990" y="0"/>
          <a:ext cx="3402409" cy="19351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	ADMIN CAN ADD,VIEW, UPDATE AND DELETE PRODUCT</a:t>
          </a:r>
          <a:endParaRPr lang="en-US" sz="2900" kern="1200" dirty="0"/>
        </a:p>
      </dsp:txBody>
      <dsp:txXfrm>
        <a:off x="4369990" y="0"/>
        <a:ext cx="3402409" cy="19351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C0858-2D5C-49B6-83B2-1920945E76B3}">
      <dsp:nvSpPr>
        <dsp:cNvPr id="0" name=""/>
        <dsp:cNvSpPr/>
      </dsp:nvSpPr>
      <dsp:spPr>
        <a:xfrm>
          <a:off x="0" y="0"/>
          <a:ext cx="1935162" cy="19351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9B061-AA2D-4A1A-9D89-DDD0D84C5F5B}">
      <dsp:nvSpPr>
        <dsp:cNvPr id="0" name=""/>
        <dsp:cNvSpPr/>
      </dsp:nvSpPr>
      <dsp:spPr>
        <a:xfrm>
          <a:off x="967581" y="0"/>
          <a:ext cx="6804819" cy="1935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THE DASHBOARD PAGE OF  THE  ADMIN PORTAL</a:t>
          </a:r>
          <a:endParaRPr lang="en-US" sz="3300" kern="1200" dirty="0"/>
        </a:p>
      </dsp:txBody>
      <dsp:txXfrm>
        <a:off x="967581" y="0"/>
        <a:ext cx="3402409" cy="1935162"/>
      </dsp:txXfrm>
    </dsp:sp>
    <dsp:sp modelId="{17488C5F-CDFE-4C98-83AC-6FA9B5E25B72}">
      <dsp:nvSpPr>
        <dsp:cNvPr id="0" name=""/>
        <dsp:cNvSpPr/>
      </dsp:nvSpPr>
      <dsp:spPr>
        <a:xfrm>
          <a:off x="4369990" y="0"/>
          <a:ext cx="3402409" cy="19351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	ADMIN CAN ADD,VIEW, UPDATE AND DELETE PRODUCT</a:t>
          </a:r>
          <a:endParaRPr lang="en-US" sz="2900" kern="1200" dirty="0"/>
        </a:p>
      </dsp:txBody>
      <dsp:txXfrm>
        <a:off x="4369990" y="0"/>
        <a:ext cx="3402409" cy="19351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C0858-2D5C-49B6-83B2-1920945E76B3}">
      <dsp:nvSpPr>
        <dsp:cNvPr id="0" name=""/>
        <dsp:cNvSpPr/>
      </dsp:nvSpPr>
      <dsp:spPr>
        <a:xfrm>
          <a:off x="0" y="0"/>
          <a:ext cx="1935162" cy="19351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9B061-AA2D-4A1A-9D89-DDD0D84C5F5B}">
      <dsp:nvSpPr>
        <dsp:cNvPr id="0" name=""/>
        <dsp:cNvSpPr/>
      </dsp:nvSpPr>
      <dsp:spPr>
        <a:xfrm>
          <a:off x="967581" y="0"/>
          <a:ext cx="6804819" cy="1935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THE DASHBOARD PAGE OF  THE  ADMIN PORTAL</a:t>
          </a:r>
          <a:endParaRPr lang="en-US" sz="3300" kern="1200" dirty="0"/>
        </a:p>
      </dsp:txBody>
      <dsp:txXfrm>
        <a:off x="967581" y="0"/>
        <a:ext cx="3402409" cy="1935162"/>
      </dsp:txXfrm>
    </dsp:sp>
    <dsp:sp modelId="{17488C5F-CDFE-4C98-83AC-6FA9B5E25B72}">
      <dsp:nvSpPr>
        <dsp:cNvPr id="0" name=""/>
        <dsp:cNvSpPr/>
      </dsp:nvSpPr>
      <dsp:spPr>
        <a:xfrm>
          <a:off x="4369990" y="0"/>
          <a:ext cx="3402409" cy="19351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	ADMIN CAN ADD,VIEW, UPDATE AND DELETE PRODUCT</a:t>
          </a:r>
          <a:endParaRPr lang="en-US" sz="2900" kern="1200" dirty="0"/>
        </a:p>
      </dsp:txBody>
      <dsp:txXfrm>
        <a:off x="4369990" y="0"/>
        <a:ext cx="3402409" cy="19351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C0858-2D5C-49B6-83B2-1920945E76B3}">
      <dsp:nvSpPr>
        <dsp:cNvPr id="0" name=""/>
        <dsp:cNvSpPr/>
      </dsp:nvSpPr>
      <dsp:spPr>
        <a:xfrm>
          <a:off x="0" y="0"/>
          <a:ext cx="1935162" cy="19351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9B061-AA2D-4A1A-9D89-DDD0D84C5F5B}">
      <dsp:nvSpPr>
        <dsp:cNvPr id="0" name=""/>
        <dsp:cNvSpPr/>
      </dsp:nvSpPr>
      <dsp:spPr>
        <a:xfrm>
          <a:off x="967581" y="0"/>
          <a:ext cx="6804819" cy="1935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USERS PAGE:</a:t>
          </a:r>
          <a:endParaRPr lang="en-US" sz="2800" kern="1200" dirty="0"/>
        </a:p>
      </dsp:txBody>
      <dsp:txXfrm>
        <a:off x="967581" y="0"/>
        <a:ext cx="3402409" cy="1935162"/>
      </dsp:txXfrm>
    </dsp:sp>
    <dsp:sp modelId="{17488C5F-CDFE-4C98-83AC-6FA9B5E25B72}">
      <dsp:nvSpPr>
        <dsp:cNvPr id="0" name=""/>
        <dsp:cNvSpPr/>
      </dsp:nvSpPr>
      <dsp:spPr>
        <a:xfrm>
          <a:off x="4369990" y="0"/>
          <a:ext cx="3402409" cy="19351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USERS CAN VIEW  AND BUY PRODUCT</a:t>
          </a:r>
          <a:endParaRPr lang="en-US" sz="3500" kern="1200" dirty="0"/>
        </a:p>
      </dsp:txBody>
      <dsp:txXfrm>
        <a:off x="4369990" y="0"/>
        <a:ext cx="3402409" cy="1935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DAD0-CC6D-4F2A-9A7B-EFB42192363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37BFE-B509-4143-9FA9-4234CB972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37BFE-B509-4143-9FA9-4234CB972E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3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login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37BFE-B509-4143-9FA9-4234CB972E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1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5DAF2F-E987-4A50-A2BE-2F448222D8A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5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6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7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8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739474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2590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project explains the development of an agro e-commerce web application that simulates an e-commerce front end operations using </a:t>
            </a:r>
            <a:r>
              <a:rPr lang="en-US" sz="3600" b="1" dirty="0" err="1" smtClean="0"/>
              <a:t>Jsp</a:t>
            </a:r>
            <a:r>
              <a:rPr lang="en-US" sz="3600" b="1" dirty="0" smtClean="0"/>
              <a:t> &amp; Servlets.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01883427"/>
              </p:ext>
            </p:extLst>
          </p:nvPr>
        </p:nvGraphicFramePr>
        <p:xfrm>
          <a:off x="914400" y="381000"/>
          <a:ext cx="7772400" cy="193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7772400" cy="4419600"/>
          </a:xfrm>
        </p:spPr>
      </p:pic>
    </p:spTree>
    <p:extLst>
      <p:ext uri="{BB962C8B-B14F-4D97-AF65-F5344CB8AC3E}">
        <p14:creationId xmlns:p14="http://schemas.microsoft.com/office/powerpoint/2010/main" val="427301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41755997"/>
              </p:ext>
            </p:extLst>
          </p:nvPr>
        </p:nvGraphicFramePr>
        <p:xfrm>
          <a:off x="914400" y="381000"/>
          <a:ext cx="7772400" cy="193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7772400" cy="4038600"/>
          </a:xfrm>
        </p:spPr>
      </p:pic>
    </p:spTree>
    <p:extLst>
      <p:ext uri="{BB962C8B-B14F-4D97-AF65-F5344CB8AC3E}">
        <p14:creationId xmlns:p14="http://schemas.microsoft.com/office/powerpoint/2010/main" val="407262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27439113"/>
              </p:ext>
            </p:extLst>
          </p:nvPr>
        </p:nvGraphicFramePr>
        <p:xfrm>
          <a:off x="914400" y="381000"/>
          <a:ext cx="7772400" cy="193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7772400" cy="4038600"/>
          </a:xfrm>
        </p:spPr>
      </p:pic>
    </p:spTree>
    <p:extLst>
      <p:ext uri="{BB962C8B-B14F-4D97-AF65-F5344CB8AC3E}">
        <p14:creationId xmlns:p14="http://schemas.microsoft.com/office/powerpoint/2010/main" val="92149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52448544"/>
              </p:ext>
            </p:extLst>
          </p:nvPr>
        </p:nvGraphicFramePr>
        <p:xfrm>
          <a:off x="914400" y="381000"/>
          <a:ext cx="7772400" cy="193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7772400" cy="4191000"/>
          </a:xfrm>
        </p:spPr>
      </p:pic>
    </p:spTree>
    <p:extLst>
      <p:ext uri="{BB962C8B-B14F-4D97-AF65-F5344CB8AC3E}">
        <p14:creationId xmlns:p14="http://schemas.microsoft.com/office/powerpoint/2010/main" val="285013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85964177"/>
              </p:ext>
            </p:extLst>
          </p:nvPr>
        </p:nvGraphicFramePr>
        <p:xfrm>
          <a:off x="914400" y="381000"/>
          <a:ext cx="7772400" cy="193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8400"/>
            <a:ext cx="7772400" cy="4191000"/>
          </a:xfrm>
        </p:spPr>
      </p:pic>
    </p:spTree>
    <p:extLst>
      <p:ext uri="{BB962C8B-B14F-4D97-AF65-F5344CB8AC3E}">
        <p14:creationId xmlns:p14="http://schemas.microsoft.com/office/powerpoint/2010/main" val="344415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60750076"/>
              </p:ext>
            </p:extLst>
          </p:nvPr>
        </p:nvGraphicFramePr>
        <p:xfrm>
          <a:off x="914400" y="381000"/>
          <a:ext cx="7772400" cy="193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772400" cy="4191000"/>
          </a:xfrm>
        </p:spPr>
      </p:pic>
    </p:spTree>
    <p:extLst>
      <p:ext uri="{BB962C8B-B14F-4D97-AF65-F5344CB8AC3E}">
        <p14:creationId xmlns:p14="http://schemas.microsoft.com/office/powerpoint/2010/main" val="99076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907000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42297601"/>
              </p:ext>
            </p:extLst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Right Arrow 1"/>
          <p:cNvSpPr/>
          <p:nvPr/>
        </p:nvSpPr>
        <p:spPr>
          <a:xfrm>
            <a:off x="4267200" y="2805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4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33274764"/>
              </p:ext>
            </p:extLst>
          </p:nvPr>
        </p:nvGraphicFramePr>
        <p:xfrm>
          <a:off x="914400" y="381000"/>
          <a:ext cx="7772400" cy="193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8400"/>
            <a:ext cx="7772400" cy="4038600"/>
          </a:xfrm>
        </p:spPr>
      </p:pic>
    </p:spTree>
    <p:extLst>
      <p:ext uri="{BB962C8B-B14F-4D97-AF65-F5344CB8AC3E}">
        <p14:creationId xmlns:p14="http://schemas.microsoft.com/office/powerpoint/2010/main" val="131851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21774342"/>
              </p:ext>
            </p:extLst>
          </p:nvPr>
        </p:nvGraphicFramePr>
        <p:xfrm>
          <a:off x="914400" y="381000"/>
          <a:ext cx="7772400" cy="193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7772400" cy="3810000"/>
          </a:xfrm>
        </p:spPr>
      </p:pic>
    </p:spTree>
    <p:extLst>
      <p:ext uri="{BB962C8B-B14F-4D97-AF65-F5344CB8AC3E}">
        <p14:creationId xmlns:p14="http://schemas.microsoft.com/office/powerpoint/2010/main" val="284791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06853802"/>
              </p:ext>
            </p:extLst>
          </p:nvPr>
        </p:nvGraphicFramePr>
        <p:xfrm>
          <a:off x="914400" y="381000"/>
          <a:ext cx="7772400" cy="193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14600"/>
            <a:ext cx="7772400" cy="4038600"/>
          </a:xfrm>
        </p:spPr>
      </p:pic>
    </p:spTree>
    <p:extLst>
      <p:ext uri="{BB962C8B-B14F-4D97-AF65-F5344CB8AC3E}">
        <p14:creationId xmlns:p14="http://schemas.microsoft.com/office/powerpoint/2010/main" val="149667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44164721"/>
              </p:ext>
            </p:extLst>
          </p:nvPr>
        </p:nvGraphicFramePr>
        <p:xfrm>
          <a:off x="914400" y="381000"/>
          <a:ext cx="7772400" cy="193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7772400" cy="3657600"/>
          </a:xfrm>
        </p:spPr>
      </p:pic>
    </p:spTree>
    <p:extLst>
      <p:ext uri="{BB962C8B-B14F-4D97-AF65-F5344CB8AC3E}">
        <p14:creationId xmlns:p14="http://schemas.microsoft.com/office/powerpoint/2010/main" val="250170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77345497"/>
              </p:ext>
            </p:extLst>
          </p:nvPr>
        </p:nvGraphicFramePr>
        <p:xfrm>
          <a:off x="914400" y="381000"/>
          <a:ext cx="7772400" cy="193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14600"/>
            <a:ext cx="7772400" cy="3962400"/>
          </a:xfrm>
        </p:spPr>
      </p:pic>
    </p:spTree>
    <p:extLst>
      <p:ext uri="{BB962C8B-B14F-4D97-AF65-F5344CB8AC3E}">
        <p14:creationId xmlns:p14="http://schemas.microsoft.com/office/powerpoint/2010/main" val="167500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57035735"/>
              </p:ext>
            </p:extLst>
          </p:nvPr>
        </p:nvGraphicFramePr>
        <p:xfrm>
          <a:off x="914400" y="381000"/>
          <a:ext cx="7772400" cy="193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7772400" cy="4191000"/>
          </a:xfrm>
        </p:spPr>
      </p:pic>
    </p:spTree>
    <p:extLst>
      <p:ext uri="{BB962C8B-B14F-4D97-AF65-F5344CB8AC3E}">
        <p14:creationId xmlns:p14="http://schemas.microsoft.com/office/powerpoint/2010/main" val="152993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90380843"/>
              </p:ext>
            </p:extLst>
          </p:nvPr>
        </p:nvGraphicFramePr>
        <p:xfrm>
          <a:off x="914400" y="381000"/>
          <a:ext cx="7772400" cy="193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7772400" cy="4267200"/>
          </a:xfrm>
        </p:spPr>
      </p:pic>
    </p:spTree>
    <p:extLst>
      <p:ext uri="{BB962C8B-B14F-4D97-AF65-F5344CB8AC3E}">
        <p14:creationId xmlns:p14="http://schemas.microsoft.com/office/powerpoint/2010/main" val="4002904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245</TotalTime>
  <Words>192</Words>
  <Application>Microsoft Office PowerPoint</Application>
  <PresentationFormat>On-screen Show (4:3)</PresentationFormat>
  <Paragraphs>56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Database Design</dc:title>
  <dc:creator>Ferdinand</dc:creator>
  <cp:lastModifiedBy>Ferdinand</cp:lastModifiedBy>
  <cp:revision>19</cp:revision>
  <dcterms:created xsi:type="dcterms:W3CDTF">2018-11-25T09:53:46Z</dcterms:created>
  <dcterms:modified xsi:type="dcterms:W3CDTF">2019-07-15T12:42:25Z</dcterms:modified>
</cp:coreProperties>
</file>