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DDAD0-CC6D-4F2A-9A7B-EFB42192363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37BFE-B509-4143-9FA9-4234CB972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53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37BFE-B509-4143-9FA9-4234CB972E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2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F2F-E987-4A50-A2BE-2F448222D8A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90AD-229E-4706-815B-89C4A5A1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0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F2F-E987-4A50-A2BE-2F448222D8A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90AD-229E-4706-815B-89C4A5A1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2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F2F-E987-4A50-A2BE-2F448222D8A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90AD-229E-4706-815B-89C4A5A1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5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F2F-E987-4A50-A2BE-2F448222D8A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90AD-229E-4706-815B-89C4A5A1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3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F2F-E987-4A50-A2BE-2F448222D8A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90AD-229E-4706-815B-89C4A5A1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3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F2F-E987-4A50-A2BE-2F448222D8A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90AD-229E-4706-815B-89C4A5A1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4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F2F-E987-4A50-A2BE-2F448222D8A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90AD-229E-4706-815B-89C4A5A1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6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F2F-E987-4A50-A2BE-2F448222D8A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90AD-229E-4706-815B-89C4A5A1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2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F2F-E987-4A50-A2BE-2F448222D8A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90AD-229E-4706-815B-89C4A5A1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F2F-E987-4A50-A2BE-2F448222D8A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90AD-229E-4706-815B-89C4A5A1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9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F2F-E987-4A50-A2BE-2F448222D8A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90AD-229E-4706-815B-89C4A5A1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6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DAF2F-E987-4A50-A2BE-2F448222D8A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890AD-229E-4706-815B-89C4A5A1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1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on Database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2057400"/>
          </a:xfrm>
        </p:spPr>
        <p:txBody>
          <a:bodyPr/>
          <a:lstStyle/>
          <a:p>
            <a:r>
              <a:rPr lang="en-US" dirty="0" smtClean="0"/>
              <a:t>The project explains the design and deploying of a </a:t>
            </a:r>
            <a:r>
              <a:rPr lang="en-US" dirty="0" err="1" smtClean="0"/>
              <a:t>TimeCard</a:t>
            </a:r>
            <a:r>
              <a:rPr lang="en-US" dirty="0" smtClean="0"/>
              <a:t> database for </a:t>
            </a:r>
            <a:r>
              <a:rPr lang="en-US" dirty="0" err="1" smtClean="0"/>
              <a:t>NewTimes</a:t>
            </a:r>
            <a:r>
              <a:rPr lang="en-US" dirty="0" smtClean="0"/>
              <a:t> </a:t>
            </a:r>
            <a:r>
              <a:rPr lang="en-US" smtClean="0"/>
              <a:t>Project ltd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5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4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20</Words>
  <Application>Microsoft Office PowerPoint</Application>
  <PresentationFormat>On-screen Show (4:3)</PresentationFormat>
  <Paragraphs>12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Project on Database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Database Design</dc:title>
  <dc:creator>Ferdinand</dc:creator>
  <cp:lastModifiedBy>Ferdinand</cp:lastModifiedBy>
  <cp:revision>2</cp:revision>
  <dcterms:created xsi:type="dcterms:W3CDTF">2018-11-25T09:53:46Z</dcterms:created>
  <dcterms:modified xsi:type="dcterms:W3CDTF">2018-11-25T11:07:21Z</dcterms:modified>
</cp:coreProperties>
</file>