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946F7A-C1C6-40A7-B34A-F36F8EBC426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1E6D3A-15EB-4D37-97D5-45A081E3B646}">
      <dgm:prSet/>
      <dgm:spPr/>
      <dgm:t>
        <a:bodyPr/>
        <a:lstStyle/>
        <a:p>
          <a:pPr rtl="0"/>
          <a:r>
            <a:rPr lang="en-US" dirty="0" smtClean="0"/>
            <a:t>Project On a Banking Application Using </a:t>
          </a:r>
          <a:r>
            <a:rPr lang="en-US" dirty="0" err="1" smtClean="0"/>
            <a:t>JavaFX</a:t>
          </a:r>
          <a:endParaRPr lang="en-US" dirty="0"/>
        </a:p>
      </dgm:t>
    </dgm:pt>
    <dgm:pt modelId="{173F5C90-3AE0-4DA8-9BDA-058E62E3EC03}" type="parTrans" cxnId="{34D6E38F-39AB-45C0-91B4-5EADCB0FD35E}">
      <dgm:prSet/>
      <dgm:spPr/>
      <dgm:t>
        <a:bodyPr/>
        <a:lstStyle/>
        <a:p>
          <a:endParaRPr lang="en-US"/>
        </a:p>
      </dgm:t>
    </dgm:pt>
    <dgm:pt modelId="{4CE9BDCB-7919-4E84-84A2-2CD7DB33A428}" type="sibTrans" cxnId="{34D6E38F-39AB-45C0-91B4-5EADCB0FD35E}">
      <dgm:prSet/>
      <dgm:spPr/>
      <dgm:t>
        <a:bodyPr/>
        <a:lstStyle/>
        <a:p>
          <a:endParaRPr lang="en-US"/>
        </a:p>
      </dgm:t>
    </dgm:pt>
    <dgm:pt modelId="{1F4FDD99-27F1-4F82-9FF7-88813F46B734}" type="pres">
      <dgm:prSet presAssocID="{33946F7A-C1C6-40A7-B34A-F36F8EBC426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03C138-1A03-4A26-A677-C9DC64103B28}" type="pres">
      <dgm:prSet presAssocID="{DF1E6D3A-15EB-4D37-97D5-45A081E3B646}" presName="composite" presStyleCnt="0"/>
      <dgm:spPr/>
    </dgm:pt>
    <dgm:pt modelId="{FD9E21BB-65DE-4AE4-B769-197CC7B805BD}" type="pres">
      <dgm:prSet presAssocID="{DF1E6D3A-15EB-4D37-97D5-45A081E3B646}" presName="imgShp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65FD82F4-D15F-4413-8A7D-9A8939F0F662}" type="pres">
      <dgm:prSet presAssocID="{DF1E6D3A-15EB-4D37-97D5-45A081E3B646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2B0BB0-ACB3-433C-9EAA-988DC2EBB39E}" type="presOf" srcId="{33946F7A-C1C6-40A7-B34A-F36F8EBC4266}" destId="{1F4FDD99-27F1-4F82-9FF7-88813F46B734}" srcOrd="0" destOrd="0" presId="urn:microsoft.com/office/officeart/2005/8/layout/vList3"/>
    <dgm:cxn modelId="{7685B1F2-396B-4358-86B5-FF9B9F65E87A}" type="presOf" srcId="{DF1E6D3A-15EB-4D37-97D5-45A081E3B646}" destId="{65FD82F4-D15F-4413-8A7D-9A8939F0F662}" srcOrd="0" destOrd="0" presId="urn:microsoft.com/office/officeart/2005/8/layout/vList3"/>
    <dgm:cxn modelId="{34D6E38F-39AB-45C0-91B4-5EADCB0FD35E}" srcId="{33946F7A-C1C6-40A7-B34A-F36F8EBC4266}" destId="{DF1E6D3A-15EB-4D37-97D5-45A081E3B646}" srcOrd="0" destOrd="0" parTransId="{173F5C90-3AE0-4DA8-9BDA-058E62E3EC03}" sibTransId="{4CE9BDCB-7919-4E84-84A2-2CD7DB33A428}"/>
    <dgm:cxn modelId="{B0E87111-3285-4ED6-B88E-EBB3E088BC92}" type="presParOf" srcId="{1F4FDD99-27F1-4F82-9FF7-88813F46B734}" destId="{7503C138-1A03-4A26-A677-C9DC64103B28}" srcOrd="0" destOrd="0" presId="urn:microsoft.com/office/officeart/2005/8/layout/vList3"/>
    <dgm:cxn modelId="{B76A9448-F10C-4FA8-BABA-0A17E358D330}" type="presParOf" srcId="{7503C138-1A03-4A26-A677-C9DC64103B28}" destId="{FD9E21BB-65DE-4AE4-B769-197CC7B805BD}" srcOrd="0" destOrd="0" presId="urn:microsoft.com/office/officeart/2005/8/layout/vList3"/>
    <dgm:cxn modelId="{C2324CB8-4250-4053-A2E3-5B6C02F2531F}" type="presParOf" srcId="{7503C138-1A03-4A26-A677-C9DC64103B28}" destId="{65FD82F4-D15F-4413-8A7D-9A8939F0F66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84AA73-5710-4F45-A44D-50C3BF051D5F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CB765A7C-0D30-418F-8EBA-7DD56684C112}">
      <dgm:prSet phldrT="[Text]"/>
      <dgm:spPr/>
      <dgm:t>
        <a:bodyPr/>
        <a:lstStyle/>
        <a:p>
          <a:r>
            <a:rPr lang="en-US" dirty="0" smtClean="0"/>
            <a:t>PROJECT TOUR</a:t>
          </a:r>
          <a:endParaRPr lang="en-US" dirty="0"/>
        </a:p>
      </dgm:t>
    </dgm:pt>
    <dgm:pt modelId="{107997D5-A3C6-4085-9BF8-2AB99AF29C3F}" type="parTrans" cxnId="{697CF038-8407-44AA-96DC-1F48CFA0026D}">
      <dgm:prSet/>
      <dgm:spPr/>
      <dgm:t>
        <a:bodyPr/>
        <a:lstStyle/>
        <a:p>
          <a:endParaRPr lang="en-US"/>
        </a:p>
      </dgm:t>
    </dgm:pt>
    <dgm:pt modelId="{822BC006-F9B1-43B6-A48E-0D9AC86FB2D9}" type="sibTrans" cxnId="{697CF038-8407-44AA-96DC-1F48CFA0026D}">
      <dgm:prSet/>
      <dgm:spPr/>
      <dgm:t>
        <a:bodyPr/>
        <a:lstStyle/>
        <a:p>
          <a:endParaRPr lang="en-US"/>
        </a:p>
      </dgm:t>
    </dgm:pt>
    <dgm:pt modelId="{5B783358-7261-4A23-97A0-55AC1048063E}">
      <dgm:prSet phldrT="[Text]"/>
      <dgm:spPr/>
      <dgm:t>
        <a:bodyPr/>
        <a:lstStyle/>
        <a:p>
          <a:r>
            <a:rPr lang="en-US" dirty="0" smtClean="0"/>
            <a:t>ADMIN DASHBOARD</a:t>
          </a:r>
          <a:endParaRPr lang="en-US" dirty="0"/>
        </a:p>
      </dgm:t>
    </dgm:pt>
    <dgm:pt modelId="{EF59D82E-60FF-456D-8F4F-99FBA3F9ABAE}" type="parTrans" cxnId="{403D95AE-1B21-4F93-9C61-09CFF5A662D7}">
      <dgm:prSet/>
      <dgm:spPr/>
      <dgm:t>
        <a:bodyPr/>
        <a:lstStyle/>
        <a:p>
          <a:endParaRPr lang="en-US"/>
        </a:p>
      </dgm:t>
    </dgm:pt>
    <dgm:pt modelId="{B9D83C05-AC58-453A-8BC6-A8634D665BD0}" type="sibTrans" cxnId="{403D95AE-1B21-4F93-9C61-09CFF5A662D7}">
      <dgm:prSet/>
      <dgm:spPr/>
      <dgm:t>
        <a:bodyPr/>
        <a:lstStyle/>
        <a:p>
          <a:endParaRPr lang="en-US"/>
        </a:p>
      </dgm:t>
    </dgm:pt>
    <dgm:pt modelId="{1F562BF8-5335-4F1F-8CF2-C51E1FAA3686}">
      <dgm:prSet phldrT="[Text]"/>
      <dgm:spPr/>
      <dgm:t>
        <a:bodyPr/>
        <a:lstStyle/>
        <a:p>
          <a:r>
            <a:rPr lang="en-US" dirty="0" smtClean="0"/>
            <a:t>STAFF DASHBOARD</a:t>
          </a:r>
          <a:endParaRPr lang="en-US" dirty="0"/>
        </a:p>
      </dgm:t>
    </dgm:pt>
    <dgm:pt modelId="{F90C0A87-FA5A-4184-AA64-7AA3DD251C9E}" type="parTrans" cxnId="{B78E902F-8CF0-4B43-92BC-5EBDC45F0292}">
      <dgm:prSet/>
      <dgm:spPr/>
      <dgm:t>
        <a:bodyPr/>
        <a:lstStyle/>
        <a:p>
          <a:endParaRPr lang="en-US"/>
        </a:p>
      </dgm:t>
    </dgm:pt>
    <dgm:pt modelId="{3C0507F2-7E00-47A7-8031-BD0FCD43D8AF}" type="sibTrans" cxnId="{B78E902F-8CF0-4B43-92BC-5EBDC45F0292}">
      <dgm:prSet/>
      <dgm:spPr/>
      <dgm:t>
        <a:bodyPr/>
        <a:lstStyle/>
        <a:p>
          <a:endParaRPr lang="en-US"/>
        </a:p>
      </dgm:t>
    </dgm:pt>
    <dgm:pt modelId="{D921F99C-F482-444C-AC07-997D21C166C8}" type="pres">
      <dgm:prSet presAssocID="{4784AA73-5710-4F45-A44D-50C3BF051D5F}" presName="linearFlow" presStyleCnt="0">
        <dgm:presLayoutVars>
          <dgm:dir/>
          <dgm:resizeHandles val="exact"/>
        </dgm:presLayoutVars>
      </dgm:prSet>
      <dgm:spPr/>
    </dgm:pt>
    <dgm:pt modelId="{F89865E3-B1A7-4859-9DF1-C9AEE0B04997}" type="pres">
      <dgm:prSet presAssocID="{CB765A7C-0D30-418F-8EBA-7DD56684C112}" presName="composite" presStyleCnt="0"/>
      <dgm:spPr/>
    </dgm:pt>
    <dgm:pt modelId="{A55FC1F5-FF69-4E3B-845F-3EFC705E8543}" type="pres">
      <dgm:prSet presAssocID="{CB765A7C-0D30-418F-8EBA-7DD56684C112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EE1F9E19-1830-4857-9546-C3DFB721D622}" type="pres">
      <dgm:prSet presAssocID="{CB765A7C-0D30-418F-8EBA-7DD56684C112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CEAC9B-9CB8-48BD-AD65-7B0A984229B1}" type="pres">
      <dgm:prSet presAssocID="{822BC006-F9B1-43B6-A48E-0D9AC86FB2D9}" presName="spacing" presStyleCnt="0"/>
      <dgm:spPr/>
    </dgm:pt>
    <dgm:pt modelId="{28FFE223-7BFF-433D-8C3F-84C91BF37AC9}" type="pres">
      <dgm:prSet presAssocID="{5B783358-7261-4A23-97A0-55AC1048063E}" presName="composite" presStyleCnt="0"/>
      <dgm:spPr/>
    </dgm:pt>
    <dgm:pt modelId="{A6732608-2C37-413E-97AF-5CFBA35F4ADC}" type="pres">
      <dgm:prSet presAssocID="{5B783358-7261-4A23-97A0-55AC1048063E}" presName="imgShp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23B81883-7C9E-4132-B412-66BCD5F06EBF}" type="pres">
      <dgm:prSet presAssocID="{5B783358-7261-4A23-97A0-55AC1048063E}" presName="txShp" presStyleLbl="node1" presStyleIdx="1" presStyleCnt="3" custScaleX="1060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0A88E-F33E-4F0E-9F23-57C82EBE9BE3}" type="pres">
      <dgm:prSet presAssocID="{B9D83C05-AC58-453A-8BC6-A8634D665BD0}" presName="spacing" presStyleCnt="0"/>
      <dgm:spPr/>
    </dgm:pt>
    <dgm:pt modelId="{317C44A8-B999-4A68-AC94-212996A8D0FB}" type="pres">
      <dgm:prSet presAssocID="{1F562BF8-5335-4F1F-8CF2-C51E1FAA3686}" presName="composite" presStyleCnt="0"/>
      <dgm:spPr/>
    </dgm:pt>
    <dgm:pt modelId="{8F3B8196-972F-44F3-8BD0-90DE44749F29}" type="pres">
      <dgm:prSet presAssocID="{1F562BF8-5335-4F1F-8CF2-C51E1FAA3686}" presName="imgShp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5B7FB117-E85E-406C-B151-338BEFCDFD8F}" type="pres">
      <dgm:prSet presAssocID="{1F562BF8-5335-4F1F-8CF2-C51E1FAA3686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F2B45B-7842-4A03-8964-191125F0F94F}" type="presOf" srcId="{4784AA73-5710-4F45-A44D-50C3BF051D5F}" destId="{D921F99C-F482-444C-AC07-997D21C166C8}" srcOrd="0" destOrd="0" presId="urn:microsoft.com/office/officeart/2005/8/layout/vList3"/>
    <dgm:cxn modelId="{86D1E764-654C-42FC-A1AF-3936D405784A}" type="presOf" srcId="{CB765A7C-0D30-418F-8EBA-7DD56684C112}" destId="{EE1F9E19-1830-4857-9546-C3DFB721D622}" srcOrd="0" destOrd="0" presId="urn:microsoft.com/office/officeart/2005/8/layout/vList3"/>
    <dgm:cxn modelId="{697CF038-8407-44AA-96DC-1F48CFA0026D}" srcId="{4784AA73-5710-4F45-A44D-50C3BF051D5F}" destId="{CB765A7C-0D30-418F-8EBA-7DD56684C112}" srcOrd="0" destOrd="0" parTransId="{107997D5-A3C6-4085-9BF8-2AB99AF29C3F}" sibTransId="{822BC006-F9B1-43B6-A48E-0D9AC86FB2D9}"/>
    <dgm:cxn modelId="{943AEA34-F345-4ECE-A5AA-080C92615704}" type="presOf" srcId="{5B783358-7261-4A23-97A0-55AC1048063E}" destId="{23B81883-7C9E-4132-B412-66BCD5F06EBF}" srcOrd="0" destOrd="0" presId="urn:microsoft.com/office/officeart/2005/8/layout/vList3"/>
    <dgm:cxn modelId="{B78E902F-8CF0-4B43-92BC-5EBDC45F0292}" srcId="{4784AA73-5710-4F45-A44D-50C3BF051D5F}" destId="{1F562BF8-5335-4F1F-8CF2-C51E1FAA3686}" srcOrd="2" destOrd="0" parTransId="{F90C0A87-FA5A-4184-AA64-7AA3DD251C9E}" sibTransId="{3C0507F2-7E00-47A7-8031-BD0FCD43D8AF}"/>
    <dgm:cxn modelId="{24617EE0-4190-4640-BF30-8D6CF7C4C192}" type="presOf" srcId="{1F562BF8-5335-4F1F-8CF2-C51E1FAA3686}" destId="{5B7FB117-E85E-406C-B151-338BEFCDFD8F}" srcOrd="0" destOrd="0" presId="urn:microsoft.com/office/officeart/2005/8/layout/vList3"/>
    <dgm:cxn modelId="{403D95AE-1B21-4F93-9C61-09CFF5A662D7}" srcId="{4784AA73-5710-4F45-A44D-50C3BF051D5F}" destId="{5B783358-7261-4A23-97A0-55AC1048063E}" srcOrd="1" destOrd="0" parTransId="{EF59D82E-60FF-456D-8F4F-99FBA3F9ABAE}" sibTransId="{B9D83C05-AC58-453A-8BC6-A8634D665BD0}"/>
    <dgm:cxn modelId="{BDC40213-FEA3-4B55-AD8D-02EDBC0FA9E7}" type="presParOf" srcId="{D921F99C-F482-444C-AC07-997D21C166C8}" destId="{F89865E3-B1A7-4859-9DF1-C9AEE0B04997}" srcOrd="0" destOrd="0" presId="urn:microsoft.com/office/officeart/2005/8/layout/vList3"/>
    <dgm:cxn modelId="{E347719D-4DBB-47E1-9825-2E1423D8EE77}" type="presParOf" srcId="{F89865E3-B1A7-4859-9DF1-C9AEE0B04997}" destId="{A55FC1F5-FF69-4E3B-845F-3EFC705E8543}" srcOrd="0" destOrd="0" presId="urn:microsoft.com/office/officeart/2005/8/layout/vList3"/>
    <dgm:cxn modelId="{8C32069B-5D8A-441E-BFA5-DAA12616F400}" type="presParOf" srcId="{F89865E3-B1A7-4859-9DF1-C9AEE0B04997}" destId="{EE1F9E19-1830-4857-9546-C3DFB721D622}" srcOrd="1" destOrd="0" presId="urn:microsoft.com/office/officeart/2005/8/layout/vList3"/>
    <dgm:cxn modelId="{A4C1BA2C-19C1-4B72-9577-D5BCF57C34B1}" type="presParOf" srcId="{D921F99C-F482-444C-AC07-997D21C166C8}" destId="{75CEAC9B-9CB8-48BD-AD65-7B0A984229B1}" srcOrd="1" destOrd="0" presId="urn:microsoft.com/office/officeart/2005/8/layout/vList3"/>
    <dgm:cxn modelId="{E382D502-3799-4A5C-B863-C522A94BC8CF}" type="presParOf" srcId="{D921F99C-F482-444C-AC07-997D21C166C8}" destId="{28FFE223-7BFF-433D-8C3F-84C91BF37AC9}" srcOrd="2" destOrd="0" presId="urn:microsoft.com/office/officeart/2005/8/layout/vList3"/>
    <dgm:cxn modelId="{77822DB1-2BCA-4334-A458-DB8F151D5042}" type="presParOf" srcId="{28FFE223-7BFF-433D-8C3F-84C91BF37AC9}" destId="{A6732608-2C37-413E-97AF-5CFBA35F4ADC}" srcOrd="0" destOrd="0" presId="urn:microsoft.com/office/officeart/2005/8/layout/vList3"/>
    <dgm:cxn modelId="{43BB73C9-2C91-4D80-A245-31F40A9651DD}" type="presParOf" srcId="{28FFE223-7BFF-433D-8C3F-84C91BF37AC9}" destId="{23B81883-7C9E-4132-B412-66BCD5F06EBF}" srcOrd="1" destOrd="0" presId="urn:microsoft.com/office/officeart/2005/8/layout/vList3"/>
    <dgm:cxn modelId="{F0EAEA7E-A63C-4262-908A-6C7790BACCAB}" type="presParOf" srcId="{D921F99C-F482-444C-AC07-997D21C166C8}" destId="{E0D0A88E-F33E-4F0E-9F23-57C82EBE9BE3}" srcOrd="3" destOrd="0" presId="urn:microsoft.com/office/officeart/2005/8/layout/vList3"/>
    <dgm:cxn modelId="{E88E513D-AC1A-48D2-9F8A-3FC478C0C32D}" type="presParOf" srcId="{D921F99C-F482-444C-AC07-997D21C166C8}" destId="{317C44A8-B999-4A68-AC94-212996A8D0FB}" srcOrd="4" destOrd="0" presId="urn:microsoft.com/office/officeart/2005/8/layout/vList3"/>
    <dgm:cxn modelId="{6E3A210B-B74A-4AEA-BBBB-E7C38052A573}" type="presParOf" srcId="{317C44A8-B999-4A68-AC94-212996A8D0FB}" destId="{8F3B8196-972F-44F3-8BD0-90DE44749F29}" srcOrd="0" destOrd="0" presId="urn:microsoft.com/office/officeart/2005/8/layout/vList3"/>
    <dgm:cxn modelId="{A2AB8FE9-54A2-464D-9DBF-37AC7D94D51E}" type="presParOf" srcId="{317C44A8-B999-4A68-AC94-212996A8D0FB}" destId="{5B7FB117-E85E-406C-B151-338BEFCDFD8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86A2D3-5FC5-467D-9C0E-4B351AF30200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7FFDEA68-4295-4846-B1B5-B408785E1239}">
      <dgm:prSet phldrT="[Text]"/>
      <dgm:spPr/>
      <dgm:t>
        <a:bodyPr/>
        <a:lstStyle/>
        <a:p>
          <a:r>
            <a:rPr lang="en-US" dirty="0" smtClean="0"/>
            <a:t>Admin Portal</a:t>
          </a:r>
          <a:endParaRPr lang="en-US" dirty="0"/>
        </a:p>
      </dgm:t>
    </dgm:pt>
    <dgm:pt modelId="{05FC3A0A-FED4-485F-A47A-982B86C35B65}" type="parTrans" cxnId="{D30DA26D-E0B1-4A2A-9D72-A4B532425193}">
      <dgm:prSet/>
      <dgm:spPr/>
      <dgm:t>
        <a:bodyPr/>
        <a:lstStyle/>
        <a:p>
          <a:endParaRPr lang="en-US"/>
        </a:p>
      </dgm:t>
    </dgm:pt>
    <dgm:pt modelId="{539D1B8E-E307-4431-B91E-6E83B280DEC9}" type="sibTrans" cxnId="{D30DA26D-E0B1-4A2A-9D72-A4B532425193}">
      <dgm:prSet/>
      <dgm:spPr/>
      <dgm:t>
        <a:bodyPr/>
        <a:lstStyle/>
        <a:p>
          <a:endParaRPr lang="en-US"/>
        </a:p>
      </dgm:t>
    </dgm:pt>
    <dgm:pt modelId="{963F989F-A132-4587-8AD0-052D6ECA95E6}">
      <dgm:prSet phldrT="[Text]"/>
      <dgm:spPr/>
      <dgm:t>
        <a:bodyPr/>
        <a:lstStyle/>
        <a:p>
          <a:r>
            <a:rPr lang="en-US" dirty="0" smtClean="0"/>
            <a:t>Staff Portal</a:t>
          </a:r>
          <a:endParaRPr lang="en-US" dirty="0"/>
        </a:p>
      </dgm:t>
    </dgm:pt>
    <dgm:pt modelId="{C97550D1-4563-4F0F-9D8F-422FC3CE666E}" type="parTrans" cxnId="{6E60A4ED-DAF3-4AD9-851A-C2686A484422}">
      <dgm:prSet/>
      <dgm:spPr/>
      <dgm:t>
        <a:bodyPr/>
        <a:lstStyle/>
        <a:p>
          <a:endParaRPr lang="en-US"/>
        </a:p>
      </dgm:t>
    </dgm:pt>
    <dgm:pt modelId="{07833481-43BC-46EA-A32B-8D38244FA70E}" type="sibTrans" cxnId="{6E60A4ED-DAF3-4AD9-851A-C2686A484422}">
      <dgm:prSet/>
      <dgm:spPr/>
      <dgm:t>
        <a:bodyPr/>
        <a:lstStyle/>
        <a:p>
          <a:endParaRPr lang="en-US"/>
        </a:p>
      </dgm:t>
    </dgm:pt>
    <dgm:pt modelId="{2D7349B8-040F-4B6F-9881-E14EC413BFFF}">
      <dgm:prSet phldrT="[Text]"/>
      <dgm:spPr/>
      <dgm:t>
        <a:bodyPr/>
        <a:lstStyle/>
        <a:p>
          <a:r>
            <a:rPr lang="en-US" dirty="0" err="1" smtClean="0"/>
            <a:t>LogIn</a:t>
          </a:r>
          <a:endParaRPr lang="en-US" dirty="0" smtClean="0"/>
        </a:p>
        <a:p>
          <a:r>
            <a:rPr lang="en-US" dirty="0" smtClean="0"/>
            <a:t>Window</a:t>
          </a:r>
          <a:endParaRPr lang="en-US" dirty="0"/>
        </a:p>
      </dgm:t>
    </dgm:pt>
    <dgm:pt modelId="{071FDABC-8960-42E5-81EA-1FAF97FD0272}" type="parTrans" cxnId="{D0E9DC00-9D4A-4271-9FA6-767D0E9EEE3C}">
      <dgm:prSet/>
      <dgm:spPr/>
      <dgm:t>
        <a:bodyPr/>
        <a:lstStyle/>
        <a:p>
          <a:endParaRPr lang="en-US"/>
        </a:p>
      </dgm:t>
    </dgm:pt>
    <dgm:pt modelId="{26807DBA-AC21-4868-B520-6218BE00DDF9}" type="sibTrans" cxnId="{D0E9DC00-9D4A-4271-9FA6-767D0E9EEE3C}">
      <dgm:prSet/>
      <dgm:spPr/>
      <dgm:t>
        <a:bodyPr/>
        <a:lstStyle/>
        <a:p>
          <a:endParaRPr lang="en-US"/>
        </a:p>
      </dgm:t>
    </dgm:pt>
    <dgm:pt modelId="{8F086EB5-1298-4C26-A572-02072BADEEED}" type="pres">
      <dgm:prSet presAssocID="{DC86A2D3-5FC5-467D-9C0E-4B351AF30200}" presName="compositeShape" presStyleCnt="0">
        <dgm:presLayoutVars>
          <dgm:chMax val="7"/>
          <dgm:dir/>
          <dgm:resizeHandles val="exact"/>
        </dgm:presLayoutVars>
      </dgm:prSet>
      <dgm:spPr/>
    </dgm:pt>
    <dgm:pt modelId="{B439CCBC-6A9D-4B67-8009-8CD325B1ABE1}" type="pres">
      <dgm:prSet presAssocID="{DC86A2D3-5FC5-467D-9C0E-4B351AF30200}" presName="wedge1" presStyleLbl="node1" presStyleIdx="0" presStyleCnt="3" custLinFactNeighborX="-2167" custLinFactNeighborY="279"/>
      <dgm:spPr/>
      <dgm:t>
        <a:bodyPr/>
        <a:lstStyle/>
        <a:p>
          <a:endParaRPr lang="en-US"/>
        </a:p>
      </dgm:t>
    </dgm:pt>
    <dgm:pt modelId="{353DA1D0-F358-413C-8E19-4E49C23ED64B}" type="pres">
      <dgm:prSet presAssocID="{DC86A2D3-5FC5-467D-9C0E-4B351AF30200}" presName="dummy1a" presStyleCnt="0"/>
      <dgm:spPr/>
    </dgm:pt>
    <dgm:pt modelId="{80E89204-3337-4DF6-AB8B-3FC37AAE125A}" type="pres">
      <dgm:prSet presAssocID="{DC86A2D3-5FC5-467D-9C0E-4B351AF30200}" presName="dummy1b" presStyleCnt="0"/>
      <dgm:spPr/>
    </dgm:pt>
    <dgm:pt modelId="{3717D005-67F3-4F87-B370-A72AA299C650}" type="pres">
      <dgm:prSet presAssocID="{DC86A2D3-5FC5-467D-9C0E-4B351AF3020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97716-6198-432D-8B94-42410BE80DD5}" type="pres">
      <dgm:prSet presAssocID="{DC86A2D3-5FC5-467D-9C0E-4B351AF30200}" presName="wedge2" presStyleLbl="node1" presStyleIdx="1" presStyleCnt="3"/>
      <dgm:spPr/>
      <dgm:t>
        <a:bodyPr/>
        <a:lstStyle/>
        <a:p>
          <a:endParaRPr lang="en-US"/>
        </a:p>
      </dgm:t>
    </dgm:pt>
    <dgm:pt modelId="{11792FC3-6F3F-421D-A237-57DE0C1F271E}" type="pres">
      <dgm:prSet presAssocID="{DC86A2D3-5FC5-467D-9C0E-4B351AF30200}" presName="dummy2a" presStyleCnt="0"/>
      <dgm:spPr/>
    </dgm:pt>
    <dgm:pt modelId="{BB8CA167-5441-4001-847A-6CBAEE761A43}" type="pres">
      <dgm:prSet presAssocID="{DC86A2D3-5FC5-467D-9C0E-4B351AF30200}" presName="dummy2b" presStyleCnt="0"/>
      <dgm:spPr/>
    </dgm:pt>
    <dgm:pt modelId="{C958256D-3558-4442-B134-3EB2BBB3AA0C}" type="pres">
      <dgm:prSet presAssocID="{DC86A2D3-5FC5-467D-9C0E-4B351AF3020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5EF262-C1CD-4D5D-A4BF-B4DABFED2A81}" type="pres">
      <dgm:prSet presAssocID="{DC86A2D3-5FC5-467D-9C0E-4B351AF30200}" presName="wedge3" presStyleLbl="node1" presStyleIdx="2" presStyleCnt="3"/>
      <dgm:spPr/>
      <dgm:t>
        <a:bodyPr/>
        <a:lstStyle/>
        <a:p>
          <a:endParaRPr lang="en-US"/>
        </a:p>
      </dgm:t>
    </dgm:pt>
    <dgm:pt modelId="{172D7D00-60B3-4168-B823-B5FE02BE9B89}" type="pres">
      <dgm:prSet presAssocID="{DC86A2D3-5FC5-467D-9C0E-4B351AF30200}" presName="dummy3a" presStyleCnt="0"/>
      <dgm:spPr/>
    </dgm:pt>
    <dgm:pt modelId="{2087E429-004D-4F4F-9793-0C015CC50964}" type="pres">
      <dgm:prSet presAssocID="{DC86A2D3-5FC5-467D-9C0E-4B351AF30200}" presName="dummy3b" presStyleCnt="0"/>
      <dgm:spPr/>
    </dgm:pt>
    <dgm:pt modelId="{B78AB22C-4873-4C99-A07C-1E13B7B9BEF8}" type="pres">
      <dgm:prSet presAssocID="{DC86A2D3-5FC5-467D-9C0E-4B351AF3020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E87859-0965-4FBD-8F3F-8C3DF24EE907}" type="pres">
      <dgm:prSet presAssocID="{539D1B8E-E307-4431-B91E-6E83B280DEC9}" presName="arrowWedge1" presStyleLbl="fgSibTrans2D1" presStyleIdx="0" presStyleCnt="3"/>
      <dgm:spPr/>
    </dgm:pt>
    <dgm:pt modelId="{C0C2F990-91B9-4618-98DC-B7B85377E699}" type="pres">
      <dgm:prSet presAssocID="{07833481-43BC-46EA-A32B-8D38244FA70E}" presName="arrowWedge2" presStyleLbl="fgSibTrans2D1" presStyleIdx="1" presStyleCnt="3"/>
      <dgm:spPr/>
    </dgm:pt>
    <dgm:pt modelId="{73395831-4F8C-4E3A-AC98-603C55CD7E37}" type="pres">
      <dgm:prSet presAssocID="{26807DBA-AC21-4868-B520-6218BE00DDF9}" presName="arrowWedge3" presStyleLbl="fgSibTrans2D1" presStyleIdx="2" presStyleCnt="3"/>
      <dgm:spPr/>
    </dgm:pt>
  </dgm:ptLst>
  <dgm:cxnLst>
    <dgm:cxn modelId="{83B41195-65C6-4810-B909-FCAC1038CCD6}" type="presOf" srcId="{963F989F-A132-4587-8AD0-052D6ECA95E6}" destId="{C958256D-3558-4442-B134-3EB2BBB3AA0C}" srcOrd="1" destOrd="0" presId="urn:microsoft.com/office/officeart/2005/8/layout/cycle8"/>
    <dgm:cxn modelId="{2EB39AB3-1296-4266-A426-1753069BB67D}" type="presOf" srcId="{7FFDEA68-4295-4846-B1B5-B408785E1239}" destId="{3717D005-67F3-4F87-B370-A72AA299C650}" srcOrd="1" destOrd="0" presId="urn:microsoft.com/office/officeart/2005/8/layout/cycle8"/>
    <dgm:cxn modelId="{1F68EF66-64C5-41A8-A320-28FBD430768F}" type="presOf" srcId="{2D7349B8-040F-4B6F-9881-E14EC413BFFF}" destId="{DE5EF262-C1CD-4D5D-A4BF-B4DABFED2A81}" srcOrd="0" destOrd="0" presId="urn:microsoft.com/office/officeart/2005/8/layout/cycle8"/>
    <dgm:cxn modelId="{6E60A4ED-DAF3-4AD9-851A-C2686A484422}" srcId="{DC86A2D3-5FC5-467D-9C0E-4B351AF30200}" destId="{963F989F-A132-4587-8AD0-052D6ECA95E6}" srcOrd="1" destOrd="0" parTransId="{C97550D1-4563-4F0F-9D8F-422FC3CE666E}" sibTransId="{07833481-43BC-46EA-A32B-8D38244FA70E}"/>
    <dgm:cxn modelId="{E259ED0A-AB67-40A3-A596-698F2CA4915D}" type="presOf" srcId="{DC86A2D3-5FC5-467D-9C0E-4B351AF30200}" destId="{8F086EB5-1298-4C26-A572-02072BADEEED}" srcOrd="0" destOrd="0" presId="urn:microsoft.com/office/officeart/2005/8/layout/cycle8"/>
    <dgm:cxn modelId="{02E00EC7-408E-45ED-B103-9952BE0C053C}" type="presOf" srcId="{7FFDEA68-4295-4846-B1B5-B408785E1239}" destId="{B439CCBC-6A9D-4B67-8009-8CD325B1ABE1}" srcOrd="0" destOrd="0" presId="urn:microsoft.com/office/officeart/2005/8/layout/cycle8"/>
    <dgm:cxn modelId="{0BD80F5E-45A3-40CA-9BD5-76F5217746A6}" type="presOf" srcId="{963F989F-A132-4587-8AD0-052D6ECA95E6}" destId="{F7297716-6198-432D-8B94-42410BE80DD5}" srcOrd="0" destOrd="0" presId="urn:microsoft.com/office/officeart/2005/8/layout/cycle8"/>
    <dgm:cxn modelId="{D0E9DC00-9D4A-4271-9FA6-767D0E9EEE3C}" srcId="{DC86A2D3-5FC5-467D-9C0E-4B351AF30200}" destId="{2D7349B8-040F-4B6F-9881-E14EC413BFFF}" srcOrd="2" destOrd="0" parTransId="{071FDABC-8960-42E5-81EA-1FAF97FD0272}" sibTransId="{26807DBA-AC21-4868-B520-6218BE00DDF9}"/>
    <dgm:cxn modelId="{D30DA26D-E0B1-4A2A-9D72-A4B532425193}" srcId="{DC86A2D3-5FC5-467D-9C0E-4B351AF30200}" destId="{7FFDEA68-4295-4846-B1B5-B408785E1239}" srcOrd="0" destOrd="0" parTransId="{05FC3A0A-FED4-485F-A47A-982B86C35B65}" sibTransId="{539D1B8E-E307-4431-B91E-6E83B280DEC9}"/>
    <dgm:cxn modelId="{AB2720C7-29F4-4C89-96CB-ED1BC5E750CF}" type="presOf" srcId="{2D7349B8-040F-4B6F-9881-E14EC413BFFF}" destId="{B78AB22C-4873-4C99-A07C-1E13B7B9BEF8}" srcOrd="1" destOrd="0" presId="urn:microsoft.com/office/officeart/2005/8/layout/cycle8"/>
    <dgm:cxn modelId="{6D273CA5-870E-4541-8DB3-4827FEFD1D1F}" type="presParOf" srcId="{8F086EB5-1298-4C26-A572-02072BADEEED}" destId="{B439CCBC-6A9D-4B67-8009-8CD325B1ABE1}" srcOrd="0" destOrd="0" presId="urn:microsoft.com/office/officeart/2005/8/layout/cycle8"/>
    <dgm:cxn modelId="{1F877841-1719-4CAD-B08D-22A5A6AF6486}" type="presParOf" srcId="{8F086EB5-1298-4C26-A572-02072BADEEED}" destId="{353DA1D0-F358-413C-8E19-4E49C23ED64B}" srcOrd="1" destOrd="0" presId="urn:microsoft.com/office/officeart/2005/8/layout/cycle8"/>
    <dgm:cxn modelId="{A8A3EBEE-BA2A-478E-99F0-938F44365341}" type="presParOf" srcId="{8F086EB5-1298-4C26-A572-02072BADEEED}" destId="{80E89204-3337-4DF6-AB8B-3FC37AAE125A}" srcOrd="2" destOrd="0" presId="urn:microsoft.com/office/officeart/2005/8/layout/cycle8"/>
    <dgm:cxn modelId="{275E8749-27FD-4B36-B427-19E0F9BF9426}" type="presParOf" srcId="{8F086EB5-1298-4C26-A572-02072BADEEED}" destId="{3717D005-67F3-4F87-B370-A72AA299C650}" srcOrd="3" destOrd="0" presId="urn:microsoft.com/office/officeart/2005/8/layout/cycle8"/>
    <dgm:cxn modelId="{C9E9B7AE-6898-4105-B03C-AA90461F90B7}" type="presParOf" srcId="{8F086EB5-1298-4C26-A572-02072BADEEED}" destId="{F7297716-6198-432D-8B94-42410BE80DD5}" srcOrd="4" destOrd="0" presId="urn:microsoft.com/office/officeart/2005/8/layout/cycle8"/>
    <dgm:cxn modelId="{AF357AF0-BC0C-433C-A622-234F9C1D29B2}" type="presParOf" srcId="{8F086EB5-1298-4C26-A572-02072BADEEED}" destId="{11792FC3-6F3F-421D-A237-57DE0C1F271E}" srcOrd="5" destOrd="0" presId="urn:microsoft.com/office/officeart/2005/8/layout/cycle8"/>
    <dgm:cxn modelId="{353DD6F7-26B2-4373-A062-5D400CDC11DB}" type="presParOf" srcId="{8F086EB5-1298-4C26-A572-02072BADEEED}" destId="{BB8CA167-5441-4001-847A-6CBAEE761A43}" srcOrd="6" destOrd="0" presId="urn:microsoft.com/office/officeart/2005/8/layout/cycle8"/>
    <dgm:cxn modelId="{81286B1B-DD4B-4447-9F10-A37F6665DD1C}" type="presParOf" srcId="{8F086EB5-1298-4C26-A572-02072BADEEED}" destId="{C958256D-3558-4442-B134-3EB2BBB3AA0C}" srcOrd="7" destOrd="0" presId="urn:microsoft.com/office/officeart/2005/8/layout/cycle8"/>
    <dgm:cxn modelId="{355DE809-06A4-4895-BBE2-8931637D585D}" type="presParOf" srcId="{8F086EB5-1298-4C26-A572-02072BADEEED}" destId="{DE5EF262-C1CD-4D5D-A4BF-B4DABFED2A81}" srcOrd="8" destOrd="0" presId="urn:microsoft.com/office/officeart/2005/8/layout/cycle8"/>
    <dgm:cxn modelId="{72E0A7A5-A28E-4904-BF36-9D403D7687FB}" type="presParOf" srcId="{8F086EB5-1298-4C26-A572-02072BADEEED}" destId="{172D7D00-60B3-4168-B823-B5FE02BE9B89}" srcOrd="9" destOrd="0" presId="urn:microsoft.com/office/officeart/2005/8/layout/cycle8"/>
    <dgm:cxn modelId="{4DDCD6AB-359E-4286-BFA6-4E6706076B2D}" type="presParOf" srcId="{8F086EB5-1298-4C26-A572-02072BADEEED}" destId="{2087E429-004D-4F4F-9793-0C015CC50964}" srcOrd="10" destOrd="0" presId="urn:microsoft.com/office/officeart/2005/8/layout/cycle8"/>
    <dgm:cxn modelId="{9B719B35-E781-41F3-9631-1A4388213BBC}" type="presParOf" srcId="{8F086EB5-1298-4C26-A572-02072BADEEED}" destId="{B78AB22C-4873-4C99-A07C-1E13B7B9BEF8}" srcOrd="11" destOrd="0" presId="urn:microsoft.com/office/officeart/2005/8/layout/cycle8"/>
    <dgm:cxn modelId="{518AD148-DB83-46FD-AFD4-1A4FFF63280B}" type="presParOf" srcId="{8F086EB5-1298-4C26-A572-02072BADEEED}" destId="{CCE87859-0965-4FBD-8F3F-8C3DF24EE907}" srcOrd="12" destOrd="0" presId="urn:microsoft.com/office/officeart/2005/8/layout/cycle8"/>
    <dgm:cxn modelId="{22C9444A-4F7A-4700-8422-9FC1C3C8CF13}" type="presParOf" srcId="{8F086EB5-1298-4C26-A572-02072BADEEED}" destId="{C0C2F990-91B9-4618-98DC-B7B85377E699}" srcOrd="13" destOrd="0" presId="urn:microsoft.com/office/officeart/2005/8/layout/cycle8"/>
    <dgm:cxn modelId="{917CA49D-EA6B-4F67-B549-6CC7DB0A7847}" type="presParOf" srcId="{8F086EB5-1298-4C26-A572-02072BADEEED}" destId="{73395831-4F8C-4E3A-AC98-603C55CD7E37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7013A8-F83F-4FCD-92A0-0A036BCCDC5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24B9AF-48EC-49F2-AD32-018B913B4471}">
      <dgm:prSet phldrT="[Text]"/>
      <dgm:spPr/>
      <dgm:t>
        <a:bodyPr/>
        <a:lstStyle/>
        <a:p>
          <a:r>
            <a:rPr lang="en-US" dirty="0" smtClean="0"/>
            <a:t>THE LANDING PAGE OF  THE </a:t>
          </a:r>
          <a:endParaRPr lang="en-US" dirty="0"/>
        </a:p>
      </dgm:t>
    </dgm:pt>
    <dgm:pt modelId="{D502E6CF-64A4-4A6F-AD33-3B6F14AEC2AA}" type="parTrans" cxnId="{68D56FE2-DB4F-4BCE-8126-D2CE7A021C9E}">
      <dgm:prSet/>
      <dgm:spPr/>
      <dgm:t>
        <a:bodyPr/>
        <a:lstStyle/>
        <a:p>
          <a:endParaRPr lang="en-US"/>
        </a:p>
      </dgm:t>
    </dgm:pt>
    <dgm:pt modelId="{261709A1-90DE-4EA3-8AE9-507C4B856ACF}" type="sibTrans" cxnId="{68D56FE2-DB4F-4BCE-8126-D2CE7A021C9E}">
      <dgm:prSet/>
      <dgm:spPr/>
      <dgm:t>
        <a:bodyPr/>
        <a:lstStyle/>
        <a:p>
          <a:endParaRPr lang="en-US"/>
        </a:p>
      </dgm:t>
    </dgm:pt>
    <dgm:pt modelId="{E16474EA-AE3E-4EAB-A2C0-45D9E7713F96}">
      <dgm:prSet phldrT="[Text]"/>
      <dgm:spPr/>
      <dgm:t>
        <a:bodyPr/>
        <a:lstStyle/>
        <a:p>
          <a:r>
            <a:rPr lang="en-US" dirty="0" smtClean="0"/>
            <a:t>USERS COULD BE</a:t>
          </a:r>
          <a:endParaRPr lang="en-US" dirty="0"/>
        </a:p>
      </dgm:t>
    </dgm:pt>
    <dgm:pt modelId="{FE6D9599-209E-4B46-974C-58A26BA647AC}" type="parTrans" cxnId="{5479D5B0-B2AB-4D78-B41F-1753D960D72E}">
      <dgm:prSet/>
      <dgm:spPr/>
      <dgm:t>
        <a:bodyPr/>
        <a:lstStyle/>
        <a:p>
          <a:endParaRPr lang="en-US"/>
        </a:p>
      </dgm:t>
    </dgm:pt>
    <dgm:pt modelId="{7366600F-8C92-47E7-88F2-C407719B6A69}" type="sibTrans" cxnId="{5479D5B0-B2AB-4D78-B41F-1753D960D72E}">
      <dgm:prSet/>
      <dgm:spPr/>
      <dgm:t>
        <a:bodyPr/>
        <a:lstStyle/>
        <a:p>
          <a:endParaRPr lang="en-US"/>
        </a:p>
      </dgm:t>
    </dgm:pt>
    <dgm:pt modelId="{BD4C0BF7-9C71-4716-8B9B-18595CEC1422}">
      <dgm:prSet phldrT="[Text]"/>
      <dgm:spPr/>
      <dgm:t>
        <a:bodyPr/>
        <a:lstStyle/>
        <a:p>
          <a:r>
            <a:rPr lang="en-US" dirty="0" smtClean="0"/>
            <a:t>IS A LOG IN VIEW FROM WHICH</a:t>
          </a:r>
          <a:endParaRPr lang="en-US" dirty="0"/>
        </a:p>
      </dgm:t>
    </dgm:pt>
    <dgm:pt modelId="{8C1FEFDA-64C1-4B0B-962D-8C2D8E747607}" type="parTrans" cxnId="{E04330B4-F707-4222-9859-255B2B6EAC72}">
      <dgm:prSet/>
      <dgm:spPr/>
      <dgm:t>
        <a:bodyPr/>
        <a:lstStyle/>
        <a:p>
          <a:endParaRPr lang="en-US"/>
        </a:p>
      </dgm:t>
    </dgm:pt>
    <dgm:pt modelId="{28586E41-F67D-4E9B-B7E0-247A5963B673}" type="sibTrans" cxnId="{E04330B4-F707-4222-9859-255B2B6EAC72}">
      <dgm:prSet/>
      <dgm:spPr/>
      <dgm:t>
        <a:bodyPr/>
        <a:lstStyle/>
        <a:p>
          <a:endParaRPr lang="en-US"/>
        </a:p>
      </dgm:t>
    </dgm:pt>
    <dgm:pt modelId="{E7B07E8E-3361-42F7-93EC-64084E1AAAA9}">
      <dgm:prSet phldrT="[Text]"/>
      <dgm:spPr/>
      <dgm:t>
        <a:bodyPr/>
        <a:lstStyle/>
        <a:p>
          <a:r>
            <a:rPr lang="en-US" dirty="0" smtClean="0"/>
            <a:t>ADMIN</a:t>
          </a:r>
          <a:endParaRPr lang="en-US" dirty="0"/>
        </a:p>
      </dgm:t>
    </dgm:pt>
    <dgm:pt modelId="{1964DC66-EDDF-4134-AAF3-341B90BBEC79}" type="parTrans" cxnId="{2366B018-0175-423C-9BB3-E0435E827DA4}">
      <dgm:prSet/>
      <dgm:spPr/>
      <dgm:t>
        <a:bodyPr/>
        <a:lstStyle/>
        <a:p>
          <a:endParaRPr lang="en-US"/>
        </a:p>
      </dgm:t>
    </dgm:pt>
    <dgm:pt modelId="{17861DBE-8DC5-47F0-AB1F-6A1305573603}" type="sibTrans" cxnId="{2366B018-0175-423C-9BB3-E0435E827DA4}">
      <dgm:prSet/>
      <dgm:spPr/>
      <dgm:t>
        <a:bodyPr/>
        <a:lstStyle/>
        <a:p>
          <a:endParaRPr lang="en-US"/>
        </a:p>
      </dgm:t>
    </dgm:pt>
    <dgm:pt modelId="{16C3CA3D-C984-4B5A-B733-07830B8EDBA8}">
      <dgm:prSet phldrT="[Text]"/>
      <dgm:spPr/>
      <dgm:t>
        <a:bodyPr/>
        <a:lstStyle/>
        <a:p>
          <a:r>
            <a:rPr lang="en-US" dirty="0" smtClean="0"/>
            <a:t>USERS ARE REDIRECTED TO ATTRIBUTED ROLES </a:t>
          </a:r>
          <a:endParaRPr lang="en-US" dirty="0"/>
        </a:p>
      </dgm:t>
    </dgm:pt>
    <dgm:pt modelId="{2D797A63-C65A-4D90-B47A-E2B231A923E8}" type="parTrans" cxnId="{ADFF9AC9-7B64-408B-B3AB-92C6037EBEEB}">
      <dgm:prSet/>
      <dgm:spPr/>
      <dgm:t>
        <a:bodyPr/>
        <a:lstStyle/>
        <a:p>
          <a:endParaRPr lang="en-US"/>
        </a:p>
      </dgm:t>
    </dgm:pt>
    <dgm:pt modelId="{EBF9F79A-6F57-4256-9BFF-8532B703DD4F}" type="sibTrans" cxnId="{ADFF9AC9-7B64-408B-B3AB-92C6037EBEEB}">
      <dgm:prSet/>
      <dgm:spPr/>
      <dgm:t>
        <a:bodyPr/>
        <a:lstStyle/>
        <a:p>
          <a:endParaRPr lang="en-US"/>
        </a:p>
      </dgm:t>
    </dgm:pt>
    <dgm:pt modelId="{AACB557B-EC86-4AEC-AE52-09ADA52537E9}">
      <dgm:prSet phldrT="[Text]"/>
      <dgm:spPr/>
      <dgm:t>
        <a:bodyPr/>
        <a:lstStyle/>
        <a:p>
          <a:r>
            <a:rPr lang="en-US" dirty="0" smtClean="0"/>
            <a:t>or</a:t>
          </a:r>
          <a:endParaRPr lang="en-US" dirty="0"/>
        </a:p>
      </dgm:t>
    </dgm:pt>
    <dgm:pt modelId="{52BA3876-FBCB-4390-8109-095DAD997358}" type="parTrans" cxnId="{4928DECB-AE8E-46AC-93B1-0E87F6BAF84E}">
      <dgm:prSet/>
      <dgm:spPr/>
      <dgm:t>
        <a:bodyPr/>
        <a:lstStyle/>
        <a:p>
          <a:endParaRPr lang="en-US"/>
        </a:p>
      </dgm:t>
    </dgm:pt>
    <dgm:pt modelId="{7921C734-1E71-46AF-80FA-731C123CC461}" type="sibTrans" cxnId="{4928DECB-AE8E-46AC-93B1-0E87F6BAF84E}">
      <dgm:prSet/>
      <dgm:spPr/>
      <dgm:t>
        <a:bodyPr/>
        <a:lstStyle/>
        <a:p>
          <a:endParaRPr lang="en-US"/>
        </a:p>
      </dgm:t>
    </dgm:pt>
    <dgm:pt modelId="{126A064A-6188-4184-BBFE-DDA16112996D}">
      <dgm:prSet phldrT="[Text]"/>
      <dgm:spPr/>
      <dgm:t>
        <a:bodyPr/>
        <a:lstStyle/>
        <a:p>
          <a:r>
            <a:rPr lang="en-US" dirty="0" smtClean="0"/>
            <a:t>STAFF</a:t>
          </a:r>
          <a:endParaRPr lang="en-US" dirty="0"/>
        </a:p>
      </dgm:t>
    </dgm:pt>
    <dgm:pt modelId="{BFAE676C-C843-4206-ABF5-AC2EB3BFB079}" type="parTrans" cxnId="{E85E4D28-81AC-4AE7-AC4B-7A2AFDB01DAB}">
      <dgm:prSet/>
      <dgm:spPr/>
      <dgm:t>
        <a:bodyPr/>
        <a:lstStyle/>
        <a:p>
          <a:endParaRPr lang="en-US"/>
        </a:p>
      </dgm:t>
    </dgm:pt>
    <dgm:pt modelId="{C24335F4-E50C-43FD-B18B-5F0EFB95E011}" type="sibTrans" cxnId="{E85E4D28-81AC-4AE7-AC4B-7A2AFDB01DAB}">
      <dgm:prSet/>
      <dgm:spPr/>
      <dgm:t>
        <a:bodyPr/>
        <a:lstStyle/>
        <a:p>
          <a:endParaRPr lang="en-US"/>
        </a:p>
      </dgm:t>
    </dgm:pt>
    <dgm:pt modelId="{36869967-E693-4117-902E-587D9767CC19}" type="pres">
      <dgm:prSet presAssocID="{297013A8-F83F-4FCD-92A0-0A036BCCDC5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CCC9CC9-5056-4EE0-AC83-359885D1E7F1}" type="pres">
      <dgm:prSet presAssocID="{4324B9AF-48EC-49F2-AD32-018B913B4471}" presName="circle1" presStyleLbl="node1" presStyleIdx="0" presStyleCnt="3"/>
      <dgm:spPr/>
    </dgm:pt>
    <dgm:pt modelId="{4042AC68-85E1-4DFB-B165-BB2E9F0C2B2C}" type="pres">
      <dgm:prSet presAssocID="{4324B9AF-48EC-49F2-AD32-018B913B4471}" presName="space" presStyleCnt="0"/>
      <dgm:spPr/>
    </dgm:pt>
    <dgm:pt modelId="{8230528A-14F9-4685-AED8-DAB50AA47EE0}" type="pres">
      <dgm:prSet presAssocID="{4324B9AF-48EC-49F2-AD32-018B913B4471}" presName="rect1" presStyleLbl="alignAcc1" presStyleIdx="0" presStyleCnt="3"/>
      <dgm:spPr/>
    </dgm:pt>
    <dgm:pt modelId="{0C6B9E4A-EB93-4021-952F-5B2B4E7D18EF}" type="pres">
      <dgm:prSet presAssocID="{BD4C0BF7-9C71-4716-8B9B-18595CEC1422}" presName="vertSpace2" presStyleLbl="node1" presStyleIdx="0" presStyleCnt="3"/>
      <dgm:spPr/>
    </dgm:pt>
    <dgm:pt modelId="{AF5E1A93-C655-4A12-9831-639AA05BD5B7}" type="pres">
      <dgm:prSet presAssocID="{BD4C0BF7-9C71-4716-8B9B-18595CEC1422}" presName="circle2" presStyleLbl="node1" presStyleIdx="1" presStyleCnt="3"/>
      <dgm:spPr/>
    </dgm:pt>
    <dgm:pt modelId="{8594C7DD-7DD5-4589-903B-DB9ABF84A36E}" type="pres">
      <dgm:prSet presAssocID="{BD4C0BF7-9C71-4716-8B9B-18595CEC1422}" presName="rect2" presStyleLbl="alignAcc1" presStyleIdx="1" presStyleCnt="3"/>
      <dgm:spPr/>
    </dgm:pt>
    <dgm:pt modelId="{39E1CC92-DED1-4118-9EFF-2D6C841F5C76}" type="pres">
      <dgm:prSet presAssocID="{16C3CA3D-C984-4B5A-B733-07830B8EDBA8}" presName="vertSpace3" presStyleLbl="node1" presStyleIdx="1" presStyleCnt="3"/>
      <dgm:spPr/>
    </dgm:pt>
    <dgm:pt modelId="{68480D39-7B99-4313-86B9-118B245F42E9}" type="pres">
      <dgm:prSet presAssocID="{16C3CA3D-C984-4B5A-B733-07830B8EDBA8}" presName="circle3" presStyleLbl="node1" presStyleIdx="2" presStyleCnt="3"/>
      <dgm:spPr/>
    </dgm:pt>
    <dgm:pt modelId="{A5C87811-F5B5-464A-82D4-2E68A95D2F7A}" type="pres">
      <dgm:prSet presAssocID="{16C3CA3D-C984-4B5A-B733-07830B8EDBA8}" presName="rect3" presStyleLbl="alignAcc1" presStyleIdx="2" presStyleCnt="3"/>
      <dgm:spPr/>
      <dgm:t>
        <a:bodyPr/>
        <a:lstStyle/>
        <a:p>
          <a:endParaRPr lang="en-US"/>
        </a:p>
      </dgm:t>
    </dgm:pt>
    <dgm:pt modelId="{B221B224-9293-4859-9B53-A79AC4443DBD}" type="pres">
      <dgm:prSet presAssocID="{4324B9AF-48EC-49F2-AD32-018B913B4471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051851D7-4EA4-4CF7-98F2-1064D44A1EDD}" type="pres">
      <dgm:prSet presAssocID="{4324B9AF-48EC-49F2-AD32-018B913B4471}" presName="rect1ChTx" presStyleLbl="alignAcc1" presStyleIdx="2" presStyleCnt="3" custScaleX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5FEEE0-D1DB-44D0-BC05-9D4D8BF42C77}" type="pres">
      <dgm:prSet presAssocID="{BD4C0BF7-9C71-4716-8B9B-18595CEC1422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709ED528-3BAF-49A8-9139-662B8EFC0035}" type="pres">
      <dgm:prSet presAssocID="{BD4C0BF7-9C71-4716-8B9B-18595CEC1422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1F962E-12CE-4115-9F39-4D7C63B60859}" type="pres">
      <dgm:prSet presAssocID="{16C3CA3D-C984-4B5A-B733-07830B8EDBA8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BAD793-5C0C-42B5-A364-1A1D1A432F4B}" type="pres">
      <dgm:prSet presAssocID="{16C3CA3D-C984-4B5A-B733-07830B8EDBA8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77B4DF-EA2D-40AA-BECB-15AC6CEC5EB0}" type="presOf" srcId="{BD4C0BF7-9C71-4716-8B9B-18595CEC1422}" destId="{805FEEE0-D1DB-44D0-BC05-9D4D8BF42C77}" srcOrd="1" destOrd="0" presId="urn:microsoft.com/office/officeart/2005/8/layout/target3"/>
    <dgm:cxn modelId="{ADFF9AC9-7B64-408B-B3AB-92C6037EBEEB}" srcId="{297013A8-F83F-4FCD-92A0-0A036BCCDC5D}" destId="{16C3CA3D-C984-4B5A-B733-07830B8EDBA8}" srcOrd="2" destOrd="0" parTransId="{2D797A63-C65A-4D90-B47A-E2B231A923E8}" sibTransId="{EBF9F79A-6F57-4256-9BFF-8532B703DD4F}"/>
    <dgm:cxn modelId="{C30F22C3-8ABC-4862-A9E8-BAA93926CD9D}" type="presOf" srcId="{4324B9AF-48EC-49F2-AD32-018B913B4471}" destId="{8230528A-14F9-4685-AED8-DAB50AA47EE0}" srcOrd="0" destOrd="0" presId="urn:microsoft.com/office/officeart/2005/8/layout/target3"/>
    <dgm:cxn modelId="{06579CC0-AF49-4EF8-96DC-EB78FD7F07B7}" type="presOf" srcId="{297013A8-F83F-4FCD-92A0-0A036BCCDC5D}" destId="{36869967-E693-4117-902E-587D9767CC19}" srcOrd="0" destOrd="0" presId="urn:microsoft.com/office/officeart/2005/8/layout/target3"/>
    <dgm:cxn modelId="{2D30E0EF-7CF8-4AE9-AA0F-4CF8801ABB76}" type="presOf" srcId="{16C3CA3D-C984-4B5A-B733-07830B8EDBA8}" destId="{A5C87811-F5B5-464A-82D4-2E68A95D2F7A}" srcOrd="0" destOrd="0" presId="urn:microsoft.com/office/officeart/2005/8/layout/target3"/>
    <dgm:cxn modelId="{4230F266-D3E2-431D-AF43-DF80E2018974}" type="presOf" srcId="{AACB557B-EC86-4AEC-AE52-09ADA52537E9}" destId="{F7BAD793-5C0C-42B5-A364-1A1D1A432F4B}" srcOrd="0" destOrd="0" presId="urn:microsoft.com/office/officeart/2005/8/layout/target3"/>
    <dgm:cxn modelId="{123DB262-922D-4D72-8897-15FB0B066BBB}" type="presOf" srcId="{126A064A-6188-4184-BBFE-DDA16112996D}" destId="{F7BAD793-5C0C-42B5-A364-1A1D1A432F4B}" srcOrd="0" destOrd="1" presId="urn:microsoft.com/office/officeart/2005/8/layout/target3"/>
    <dgm:cxn modelId="{2366B018-0175-423C-9BB3-E0435E827DA4}" srcId="{BD4C0BF7-9C71-4716-8B9B-18595CEC1422}" destId="{E7B07E8E-3361-42F7-93EC-64084E1AAAA9}" srcOrd="0" destOrd="0" parTransId="{1964DC66-EDDF-4134-AAF3-341B90BBEC79}" sibTransId="{17861DBE-8DC5-47F0-AB1F-6A1305573603}"/>
    <dgm:cxn modelId="{9B19B96B-DE0F-4B05-9225-40AA1F52A2DC}" type="presOf" srcId="{E7B07E8E-3361-42F7-93EC-64084E1AAAA9}" destId="{709ED528-3BAF-49A8-9139-662B8EFC0035}" srcOrd="0" destOrd="0" presId="urn:microsoft.com/office/officeart/2005/8/layout/target3"/>
    <dgm:cxn modelId="{EDC1A9BD-53BC-4867-A4D7-D89059C7D34B}" type="presOf" srcId="{4324B9AF-48EC-49F2-AD32-018B913B4471}" destId="{B221B224-9293-4859-9B53-A79AC4443DBD}" srcOrd="1" destOrd="0" presId="urn:microsoft.com/office/officeart/2005/8/layout/target3"/>
    <dgm:cxn modelId="{E04330B4-F707-4222-9859-255B2B6EAC72}" srcId="{297013A8-F83F-4FCD-92A0-0A036BCCDC5D}" destId="{BD4C0BF7-9C71-4716-8B9B-18595CEC1422}" srcOrd="1" destOrd="0" parTransId="{8C1FEFDA-64C1-4B0B-962D-8C2D8E747607}" sibTransId="{28586E41-F67D-4E9B-B7E0-247A5963B673}"/>
    <dgm:cxn modelId="{4928DECB-AE8E-46AC-93B1-0E87F6BAF84E}" srcId="{16C3CA3D-C984-4B5A-B733-07830B8EDBA8}" destId="{AACB557B-EC86-4AEC-AE52-09ADA52537E9}" srcOrd="0" destOrd="0" parTransId="{52BA3876-FBCB-4390-8109-095DAD997358}" sibTransId="{7921C734-1E71-46AF-80FA-731C123CC461}"/>
    <dgm:cxn modelId="{68D56FE2-DB4F-4BCE-8126-D2CE7A021C9E}" srcId="{297013A8-F83F-4FCD-92A0-0A036BCCDC5D}" destId="{4324B9AF-48EC-49F2-AD32-018B913B4471}" srcOrd="0" destOrd="0" parTransId="{D502E6CF-64A4-4A6F-AD33-3B6F14AEC2AA}" sibTransId="{261709A1-90DE-4EA3-8AE9-507C4B856ACF}"/>
    <dgm:cxn modelId="{AA30C378-151B-4595-AF94-1DA047A62EE0}" type="presOf" srcId="{16C3CA3D-C984-4B5A-B733-07830B8EDBA8}" destId="{3E1F962E-12CE-4115-9F39-4D7C63B60859}" srcOrd="1" destOrd="0" presId="urn:microsoft.com/office/officeart/2005/8/layout/target3"/>
    <dgm:cxn modelId="{6171DB65-C9C9-4076-B6F8-D402660E6F1D}" type="presOf" srcId="{BD4C0BF7-9C71-4716-8B9B-18595CEC1422}" destId="{8594C7DD-7DD5-4589-903B-DB9ABF84A36E}" srcOrd="0" destOrd="0" presId="urn:microsoft.com/office/officeart/2005/8/layout/target3"/>
    <dgm:cxn modelId="{5479D5B0-B2AB-4D78-B41F-1753D960D72E}" srcId="{4324B9AF-48EC-49F2-AD32-018B913B4471}" destId="{E16474EA-AE3E-4EAB-A2C0-45D9E7713F96}" srcOrd="0" destOrd="0" parTransId="{FE6D9599-209E-4B46-974C-58A26BA647AC}" sibTransId="{7366600F-8C92-47E7-88F2-C407719B6A69}"/>
    <dgm:cxn modelId="{CBD0A3FE-A207-4768-8C6E-F248B51C11D8}" type="presOf" srcId="{E16474EA-AE3E-4EAB-A2C0-45D9E7713F96}" destId="{051851D7-4EA4-4CF7-98F2-1064D44A1EDD}" srcOrd="0" destOrd="0" presId="urn:microsoft.com/office/officeart/2005/8/layout/target3"/>
    <dgm:cxn modelId="{E85E4D28-81AC-4AE7-AC4B-7A2AFDB01DAB}" srcId="{16C3CA3D-C984-4B5A-B733-07830B8EDBA8}" destId="{126A064A-6188-4184-BBFE-DDA16112996D}" srcOrd="1" destOrd="0" parTransId="{BFAE676C-C843-4206-ABF5-AC2EB3BFB079}" sibTransId="{C24335F4-E50C-43FD-B18B-5F0EFB95E011}"/>
    <dgm:cxn modelId="{F641F12F-F59B-4DF8-91BD-E8228EEB4528}" type="presParOf" srcId="{36869967-E693-4117-902E-587D9767CC19}" destId="{CCCC9CC9-5056-4EE0-AC83-359885D1E7F1}" srcOrd="0" destOrd="0" presId="urn:microsoft.com/office/officeart/2005/8/layout/target3"/>
    <dgm:cxn modelId="{CA5EE57F-2C03-453F-97B6-999A8C64E9A6}" type="presParOf" srcId="{36869967-E693-4117-902E-587D9767CC19}" destId="{4042AC68-85E1-4DFB-B165-BB2E9F0C2B2C}" srcOrd="1" destOrd="0" presId="urn:microsoft.com/office/officeart/2005/8/layout/target3"/>
    <dgm:cxn modelId="{43B68C84-F3D5-4781-82D5-C52ABFEAE620}" type="presParOf" srcId="{36869967-E693-4117-902E-587D9767CC19}" destId="{8230528A-14F9-4685-AED8-DAB50AA47EE0}" srcOrd="2" destOrd="0" presId="urn:microsoft.com/office/officeart/2005/8/layout/target3"/>
    <dgm:cxn modelId="{3698C621-F111-401E-A6B7-C8610080B682}" type="presParOf" srcId="{36869967-E693-4117-902E-587D9767CC19}" destId="{0C6B9E4A-EB93-4021-952F-5B2B4E7D18EF}" srcOrd="3" destOrd="0" presId="urn:microsoft.com/office/officeart/2005/8/layout/target3"/>
    <dgm:cxn modelId="{427E2CE6-20DD-4A90-95EF-730E6996E21E}" type="presParOf" srcId="{36869967-E693-4117-902E-587D9767CC19}" destId="{AF5E1A93-C655-4A12-9831-639AA05BD5B7}" srcOrd="4" destOrd="0" presId="urn:microsoft.com/office/officeart/2005/8/layout/target3"/>
    <dgm:cxn modelId="{45D1FC1D-52B2-4491-B9D1-049AE78B36AD}" type="presParOf" srcId="{36869967-E693-4117-902E-587D9767CC19}" destId="{8594C7DD-7DD5-4589-903B-DB9ABF84A36E}" srcOrd="5" destOrd="0" presId="urn:microsoft.com/office/officeart/2005/8/layout/target3"/>
    <dgm:cxn modelId="{4E57A5AF-12CA-4CD5-9B38-56CA699B0B52}" type="presParOf" srcId="{36869967-E693-4117-902E-587D9767CC19}" destId="{39E1CC92-DED1-4118-9EFF-2D6C841F5C76}" srcOrd="6" destOrd="0" presId="urn:microsoft.com/office/officeart/2005/8/layout/target3"/>
    <dgm:cxn modelId="{7EBFC051-B9FC-4D2E-B0FA-AB243EB5108D}" type="presParOf" srcId="{36869967-E693-4117-902E-587D9767CC19}" destId="{68480D39-7B99-4313-86B9-118B245F42E9}" srcOrd="7" destOrd="0" presId="urn:microsoft.com/office/officeart/2005/8/layout/target3"/>
    <dgm:cxn modelId="{5C20A1D3-5F6C-4613-9457-78846146B0CF}" type="presParOf" srcId="{36869967-E693-4117-902E-587D9767CC19}" destId="{A5C87811-F5B5-464A-82D4-2E68A95D2F7A}" srcOrd="8" destOrd="0" presId="urn:microsoft.com/office/officeart/2005/8/layout/target3"/>
    <dgm:cxn modelId="{041212D8-1614-4031-80F6-BFD159A7808C}" type="presParOf" srcId="{36869967-E693-4117-902E-587D9767CC19}" destId="{B221B224-9293-4859-9B53-A79AC4443DBD}" srcOrd="9" destOrd="0" presId="urn:microsoft.com/office/officeart/2005/8/layout/target3"/>
    <dgm:cxn modelId="{156F280A-C4A6-4B2C-A3CF-9A3C052CCF85}" type="presParOf" srcId="{36869967-E693-4117-902E-587D9767CC19}" destId="{051851D7-4EA4-4CF7-98F2-1064D44A1EDD}" srcOrd="10" destOrd="0" presId="urn:microsoft.com/office/officeart/2005/8/layout/target3"/>
    <dgm:cxn modelId="{11CD112F-9826-4A42-BB4C-2E49C23A760D}" type="presParOf" srcId="{36869967-E693-4117-902E-587D9767CC19}" destId="{805FEEE0-D1DB-44D0-BC05-9D4D8BF42C77}" srcOrd="11" destOrd="0" presId="urn:microsoft.com/office/officeart/2005/8/layout/target3"/>
    <dgm:cxn modelId="{FEAE58F0-0402-49A8-B9FC-F3AFC84A1184}" type="presParOf" srcId="{36869967-E693-4117-902E-587D9767CC19}" destId="{709ED528-3BAF-49A8-9139-662B8EFC0035}" srcOrd="12" destOrd="0" presId="urn:microsoft.com/office/officeart/2005/8/layout/target3"/>
    <dgm:cxn modelId="{F928AEE1-E1C3-44ED-A5E8-795FEA679089}" type="presParOf" srcId="{36869967-E693-4117-902E-587D9767CC19}" destId="{3E1F962E-12CE-4115-9F39-4D7C63B60859}" srcOrd="13" destOrd="0" presId="urn:microsoft.com/office/officeart/2005/8/layout/target3"/>
    <dgm:cxn modelId="{76E55873-C0CE-450F-B8F7-A3501DB81A6D}" type="presParOf" srcId="{36869967-E693-4117-902E-587D9767CC19}" destId="{F7BAD793-5C0C-42B5-A364-1A1D1A432F4B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C1F71C-EFC9-4F54-A7E7-1C4C37A6F2C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EC7966-7728-4EF6-9E48-9CC77596599A}">
      <dgm:prSet phldrT="[Text]"/>
      <dgm:spPr/>
      <dgm:t>
        <a:bodyPr/>
        <a:lstStyle/>
        <a:p>
          <a:r>
            <a:rPr lang="en-US" dirty="0" smtClean="0"/>
            <a:t>STAFF MANAGEMENT: Adding a </a:t>
          </a:r>
          <a:r>
            <a:rPr lang="en-US" dirty="0" err="1" smtClean="0"/>
            <a:t>Staff,Deleting,Updating</a:t>
          </a:r>
          <a:r>
            <a:rPr lang="en-US" dirty="0" smtClean="0"/>
            <a:t> and Viewing Staff Details.</a:t>
          </a:r>
          <a:endParaRPr lang="en-US" dirty="0"/>
        </a:p>
      </dgm:t>
    </dgm:pt>
    <dgm:pt modelId="{BCBB434E-9423-4993-9E5B-26653E5D8F5D}" type="parTrans" cxnId="{4438B114-9D84-4AFE-863A-241AFC76A7FE}">
      <dgm:prSet/>
      <dgm:spPr/>
      <dgm:t>
        <a:bodyPr/>
        <a:lstStyle/>
        <a:p>
          <a:endParaRPr lang="en-US"/>
        </a:p>
      </dgm:t>
    </dgm:pt>
    <dgm:pt modelId="{E1C4F11B-19DF-4E06-A954-81D8E0AC3C86}" type="sibTrans" cxnId="{4438B114-9D84-4AFE-863A-241AFC76A7FE}">
      <dgm:prSet/>
      <dgm:spPr/>
      <dgm:t>
        <a:bodyPr/>
        <a:lstStyle/>
        <a:p>
          <a:endParaRPr lang="en-US"/>
        </a:p>
      </dgm:t>
    </dgm:pt>
    <dgm:pt modelId="{661D3416-D98E-4DB5-9E66-0AD27EEA76BA}">
      <dgm:prSet phldrT="[Text]"/>
      <dgm:spPr/>
      <dgm:t>
        <a:bodyPr/>
        <a:lstStyle/>
        <a:p>
          <a:r>
            <a:rPr lang="en-US" dirty="0" smtClean="0"/>
            <a:t>ACCOUNT MANAGEMENT: Creating</a:t>
          </a:r>
          <a:r>
            <a:rPr lang="en-US" dirty="0" smtClean="0"/>
            <a:t> an </a:t>
          </a:r>
          <a:r>
            <a:rPr lang="en-US" dirty="0" err="1" smtClean="0"/>
            <a:t>Account,Deleting,Updating</a:t>
          </a:r>
          <a:r>
            <a:rPr lang="en-US" dirty="0" smtClean="0"/>
            <a:t> and Viewing </a:t>
          </a:r>
          <a:r>
            <a:rPr lang="en-US" dirty="0" err="1" smtClean="0"/>
            <a:t>Acount</a:t>
          </a:r>
          <a:r>
            <a:rPr lang="en-US" dirty="0" smtClean="0"/>
            <a:t> Details.</a:t>
          </a:r>
          <a:endParaRPr lang="en-US" dirty="0"/>
        </a:p>
      </dgm:t>
    </dgm:pt>
    <dgm:pt modelId="{92DCAA82-41BC-4765-96FC-0A7AC4F16D5C}" type="parTrans" cxnId="{05467C22-604B-4C20-BBA2-24CB5BF74EE0}">
      <dgm:prSet/>
      <dgm:spPr/>
      <dgm:t>
        <a:bodyPr/>
        <a:lstStyle/>
        <a:p>
          <a:endParaRPr lang="en-US"/>
        </a:p>
      </dgm:t>
    </dgm:pt>
    <dgm:pt modelId="{CC4C2FC5-2FF0-454E-8B1A-15067F623BA2}" type="sibTrans" cxnId="{05467C22-604B-4C20-BBA2-24CB5BF74EE0}">
      <dgm:prSet/>
      <dgm:spPr/>
      <dgm:t>
        <a:bodyPr/>
        <a:lstStyle/>
        <a:p>
          <a:endParaRPr lang="en-US"/>
        </a:p>
      </dgm:t>
    </dgm:pt>
    <dgm:pt modelId="{AE68D546-17F3-4861-AA23-DD9D50C43C8F}">
      <dgm:prSet phldrT="[Text]"/>
      <dgm:spPr/>
      <dgm:t>
        <a:bodyPr/>
        <a:lstStyle/>
        <a:p>
          <a:r>
            <a:rPr lang="en-US" dirty="0" smtClean="0"/>
            <a:t>ACCOUNT OPERATIONS: This include, WITHDRAWALS,DEPOSITS,&amp; TRANSFER OPERATIONS</a:t>
          </a:r>
          <a:endParaRPr lang="en-US" dirty="0"/>
        </a:p>
      </dgm:t>
    </dgm:pt>
    <dgm:pt modelId="{8BF1124B-8E92-43E1-A07F-B007DAE4FD89}" type="parTrans" cxnId="{3CE8D930-35D9-4A3D-BDDE-B5A7F7EE42C8}">
      <dgm:prSet/>
      <dgm:spPr/>
      <dgm:t>
        <a:bodyPr/>
        <a:lstStyle/>
        <a:p>
          <a:endParaRPr lang="en-US"/>
        </a:p>
      </dgm:t>
    </dgm:pt>
    <dgm:pt modelId="{A7332C49-FB8E-4A88-8BA8-89D3AA1929B0}" type="sibTrans" cxnId="{3CE8D930-35D9-4A3D-BDDE-B5A7F7EE42C8}">
      <dgm:prSet/>
      <dgm:spPr/>
      <dgm:t>
        <a:bodyPr/>
        <a:lstStyle/>
        <a:p>
          <a:endParaRPr lang="en-US"/>
        </a:p>
      </dgm:t>
    </dgm:pt>
    <dgm:pt modelId="{E79E96AE-6A09-4F8B-B211-6888054C1D53}" type="pres">
      <dgm:prSet presAssocID="{37C1F71C-EFC9-4F54-A7E7-1C4C37A6F2CC}" presName="linear" presStyleCnt="0">
        <dgm:presLayoutVars>
          <dgm:dir/>
          <dgm:animLvl val="lvl"/>
          <dgm:resizeHandles val="exact"/>
        </dgm:presLayoutVars>
      </dgm:prSet>
      <dgm:spPr/>
    </dgm:pt>
    <dgm:pt modelId="{4EC5B940-99B5-4C91-8EF0-6E731339CA96}" type="pres">
      <dgm:prSet presAssocID="{B0EC7966-7728-4EF6-9E48-9CC77596599A}" presName="parentLin" presStyleCnt="0"/>
      <dgm:spPr/>
    </dgm:pt>
    <dgm:pt modelId="{32A0ADE3-3BC2-4489-814A-6C6ADBCAE1B1}" type="pres">
      <dgm:prSet presAssocID="{B0EC7966-7728-4EF6-9E48-9CC77596599A}" presName="parentLeftMargin" presStyleLbl="node1" presStyleIdx="0" presStyleCnt="3"/>
      <dgm:spPr/>
    </dgm:pt>
    <dgm:pt modelId="{BA5A0834-1ABA-49FA-AB1B-6F38153EAB73}" type="pres">
      <dgm:prSet presAssocID="{B0EC7966-7728-4EF6-9E48-9CC77596599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867589-1974-4DA8-B1C3-0472BCE56FC5}" type="pres">
      <dgm:prSet presAssocID="{B0EC7966-7728-4EF6-9E48-9CC77596599A}" presName="negativeSpace" presStyleCnt="0"/>
      <dgm:spPr/>
    </dgm:pt>
    <dgm:pt modelId="{D11F404C-7231-415A-A057-7ACA02049C34}" type="pres">
      <dgm:prSet presAssocID="{B0EC7966-7728-4EF6-9E48-9CC77596599A}" presName="childText" presStyleLbl="conFgAcc1" presStyleIdx="0" presStyleCnt="3">
        <dgm:presLayoutVars>
          <dgm:bulletEnabled val="1"/>
        </dgm:presLayoutVars>
      </dgm:prSet>
      <dgm:spPr/>
    </dgm:pt>
    <dgm:pt modelId="{16A6E9DC-BAA7-4B9A-8F69-7836F46A9E1A}" type="pres">
      <dgm:prSet presAssocID="{E1C4F11B-19DF-4E06-A954-81D8E0AC3C86}" presName="spaceBetweenRectangles" presStyleCnt="0"/>
      <dgm:spPr/>
    </dgm:pt>
    <dgm:pt modelId="{7DC3E0C3-4BE5-4960-A191-1671DBE5E777}" type="pres">
      <dgm:prSet presAssocID="{661D3416-D98E-4DB5-9E66-0AD27EEA76BA}" presName="parentLin" presStyleCnt="0"/>
      <dgm:spPr/>
    </dgm:pt>
    <dgm:pt modelId="{F59E16B6-DDB6-4D6E-BF83-E5AD20E9B73C}" type="pres">
      <dgm:prSet presAssocID="{661D3416-D98E-4DB5-9E66-0AD27EEA76BA}" presName="parentLeftMargin" presStyleLbl="node1" presStyleIdx="0" presStyleCnt="3"/>
      <dgm:spPr/>
    </dgm:pt>
    <dgm:pt modelId="{57AF32A2-1134-4B29-A655-06EDF41E6E91}" type="pres">
      <dgm:prSet presAssocID="{661D3416-D98E-4DB5-9E66-0AD27EEA76B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5EB43B-6910-48ED-9A50-82FAC6D7A13E}" type="pres">
      <dgm:prSet presAssocID="{661D3416-D98E-4DB5-9E66-0AD27EEA76BA}" presName="negativeSpace" presStyleCnt="0"/>
      <dgm:spPr/>
    </dgm:pt>
    <dgm:pt modelId="{079DE706-A2D3-4445-9794-0E5C25F21901}" type="pres">
      <dgm:prSet presAssocID="{661D3416-D98E-4DB5-9E66-0AD27EEA76BA}" presName="childText" presStyleLbl="conFgAcc1" presStyleIdx="1" presStyleCnt="3">
        <dgm:presLayoutVars>
          <dgm:bulletEnabled val="1"/>
        </dgm:presLayoutVars>
      </dgm:prSet>
      <dgm:spPr/>
    </dgm:pt>
    <dgm:pt modelId="{F1B77D51-4682-4E86-ACF0-5D45967A3AE4}" type="pres">
      <dgm:prSet presAssocID="{CC4C2FC5-2FF0-454E-8B1A-15067F623BA2}" presName="spaceBetweenRectangles" presStyleCnt="0"/>
      <dgm:spPr/>
    </dgm:pt>
    <dgm:pt modelId="{5C22A2A6-0040-4D9F-9273-4FC65D3DA576}" type="pres">
      <dgm:prSet presAssocID="{AE68D546-17F3-4861-AA23-DD9D50C43C8F}" presName="parentLin" presStyleCnt="0"/>
      <dgm:spPr/>
    </dgm:pt>
    <dgm:pt modelId="{9889988F-0C54-49B0-A0D9-6257F7FEFED8}" type="pres">
      <dgm:prSet presAssocID="{AE68D546-17F3-4861-AA23-DD9D50C43C8F}" presName="parentLeftMargin" presStyleLbl="node1" presStyleIdx="1" presStyleCnt="3"/>
      <dgm:spPr/>
    </dgm:pt>
    <dgm:pt modelId="{16AE2828-5D45-4F8E-A876-DEA5F585C73B}" type="pres">
      <dgm:prSet presAssocID="{AE68D546-17F3-4861-AA23-DD9D50C43C8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C3BCE1-5E5F-4191-ADEF-36E6C819A0DF}" type="pres">
      <dgm:prSet presAssocID="{AE68D546-17F3-4861-AA23-DD9D50C43C8F}" presName="negativeSpace" presStyleCnt="0"/>
      <dgm:spPr/>
    </dgm:pt>
    <dgm:pt modelId="{3BAEA7D5-01F9-4CBC-930D-11FD150EE56D}" type="pres">
      <dgm:prSet presAssocID="{AE68D546-17F3-4861-AA23-DD9D50C43C8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38880CA-9376-4DD2-ADA9-6EF2D4F831DC}" type="presOf" srcId="{AE68D546-17F3-4861-AA23-DD9D50C43C8F}" destId="{16AE2828-5D45-4F8E-A876-DEA5F585C73B}" srcOrd="1" destOrd="0" presId="urn:microsoft.com/office/officeart/2005/8/layout/list1"/>
    <dgm:cxn modelId="{3CE8D930-35D9-4A3D-BDDE-B5A7F7EE42C8}" srcId="{37C1F71C-EFC9-4F54-A7E7-1C4C37A6F2CC}" destId="{AE68D546-17F3-4861-AA23-DD9D50C43C8F}" srcOrd="2" destOrd="0" parTransId="{8BF1124B-8E92-43E1-A07F-B007DAE4FD89}" sibTransId="{A7332C49-FB8E-4A88-8BA8-89D3AA1929B0}"/>
    <dgm:cxn modelId="{169278C7-1F50-4D8D-BB29-BBA3A3AB29BD}" type="presOf" srcId="{661D3416-D98E-4DB5-9E66-0AD27EEA76BA}" destId="{57AF32A2-1134-4B29-A655-06EDF41E6E91}" srcOrd="1" destOrd="0" presId="urn:microsoft.com/office/officeart/2005/8/layout/list1"/>
    <dgm:cxn modelId="{59E0932F-94A3-46E9-A3BE-86A09F9F1F4F}" type="presOf" srcId="{B0EC7966-7728-4EF6-9E48-9CC77596599A}" destId="{BA5A0834-1ABA-49FA-AB1B-6F38153EAB73}" srcOrd="1" destOrd="0" presId="urn:microsoft.com/office/officeart/2005/8/layout/list1"/>
    <dgm:cxn modelId="{05467C22-604B-4C20-BBA2-24CB5BF74EE0}" srcId="{37C1F71C-EFC9-4F54-A7E7-1C4C37A6F2CC}" destId="{661D3416-D98E-4DB5-9E66-0AD27EEA76BA}" srcOrd="1" destOrd="0" parTransId="{92DCAA82-41BC-4765-96FC-0A7AC4F16D5C}" sibTransId="{CC4C2FC5-2FF0-454E-8B1A-15067F623BA2}"/>
    <dgm:cxn modelId="{3E64633E-B3C8-47E5-91DE-D3C7FBD222B7}" type="presOf" srcId="{AE68D546-17F3-4861-AA23-DD9D50C43C8F}" destId="{9889988F-0C54-49B0-A0D9-6257F7FEFED8}" srcOrd="0" destOrd="0" presId="urn:microsoft.com/office/officeart/2005/8/layout/list1"/>
    <dgm:cxn modelId="{DA7A1C35-0203-4323-8364-EC9A277216C3}" type="presOf" srcId="{661D3416-D98E-4DB5-9E66-0AD27EEA76BA}" destId="{F59E16B6-DDB6-4D6E-BF83-E5AD20E9B73C}" srcOrd="0" destOrd="0" presId="urn:microsoft.com/office/officeart/2005/8/layout/list1"/>
    <dgm:cxn modelId="{4438B114-9D84-4AFE-863A-241AFC76A7FE}" srcId="{37C1F71C-EFC9-4F54-A7E7-1C4C37A6F2CC}" destId="{B0EC7966-7728-4EF6-9E48-9CC77596599A}" srcOrd="0" destOrd="0" parTransId="{BCBB434E-9423-4993-9E5B-26653E5D8F5D}" sibTransId="{E1C4F11B-19DF-4E06-A954-81D8E0AC3C86}"/>
    <dgm:cxn modelId="{1FD28B73-F761-4FA9-BB69-D46F1BCC7E77}" type="presOf" srcId="{B0EC7966-7728-4EF6-9E48-9CC77596599A}" destId="{32A0ADE3-3BC2-4489-814A-6C6ADBCAE1B1}" srcOrd="0" destOrd="0" presId="urn:microsoft.com/office/officeart/2005/8/layout/list1"/>
    <dgm:cxn modelId="{64966916-7FF8-4DB7-8F13-784232577E86}" type="presOf" srcId="{37C1F71C-EFC9-4F54-A7E7-1C4C37A6F2CC}" destId="{E79E96AE-6A09-4F8B-B211-6888054C1D53}" srcOrd="0" destOrd="0" presId="urn:microsoft.com/office/officeart/2005/8/layout/list1"/>
    <dgm:cxn modelId="{173888C0-02D5-4CE4-95BC-D0363C42758B}" type="presParOf" srcId="{E79E96AE-6A09-4F8B-B211-6888054C1D53}" destId="{4EC5B940-99B5-4C91-8EF0-6E731339CA96}" srcOrd="0" destOrd="0" presId="urn:microsoft.com/office/officeart/2005/8/layout/list1"/>
    <dgm:cxn modelId="{2F1B676D-46FE-4D76-834E-AB0EB9437CE5}" type="presParOf" srcId="{4EC5B940-99B5-4C91-8EF0-6E731339CA96}" destId="{32A0ADE3-3BC2-4489-814A-6C6ADBCAE1B1}" srcOrd="0" destOrd="0" presId="urn:microsoft.com/office/officeart/2005/8/layout/list1"/>
    <dgm:cxn modelId="{A65D5168-14C8-4FC6-8674-0EFDB3A1225D}" type="presParOf" srcId="{4EC5B940-99B5-4C91-8EF0-6E731339CA96}" destId="{BA5A0834-1ABA-49FA-AB1B-6F38153EAB73}" srcOrd="1" destOrd="0" presId="urn:microsoft.com/office/officeart/2005/8/layout/list1"/>
    <dgm:cxn modelId="{765BBD98-ACB5-4E27-A388-1B93FED83817}" type="presParOf" srcId="{E79E96AE-6A09-4F8B-B211-6888054C1D53}" destId="{09867589-1974-4DA8-B1C3-0472BCE56FC5}" srcOrd="1" destOrd="0" presId="urn:microsoft.com/office/officeart/2005/8/layout/list1"/>
    <dgm:cxn modelId="{897F916E-709C-48EE-8E92-72C104F3899A}" type="presParOf" srcId="{E79E96AE-6A09-4F8B-B211-6888054C1D53}" destId="{D11F404C-7231-415A-A057-7ACA02049C34}" srcOrd="2" destOrd="0" presId="urn:microsoft.com/office/officeart/2005/8/layout/list1"/>
    <dgm:cxn modelId="{1BC37DC8-7B87-4A83-8187-0B9BEC5A3E55}" type="presParOf" srcId="{E79E96AE-6A09-4F8B-B211-6888054C1D53}" destId="{16A6E9DC-BAA7-4B9A-8F69-7836F46A9E1A}" srcOrd="3" destOrd="0" presId="urn:microsoft.com/office/officeart/2005/8/layout/list1"/>
    <dgm:cxn modelId="{28FF150C-CFEA-4578-9DE4-FE4D39CC5A8C}" type="presParOf" srcId="{E79E96AE-6A09-4F8B-B211-6888054C1D53}" destId="{7DC3E0C3-4BE5-4960-A191-1671DBE5E777}" srcOrd="4" destOrd="0" presId="urn:microsoft.com/office/officeart/2005/8/layout/list1"/>
    <dgm:cxn modelId="{522FF927-11EB-4CD6-8B2D-2E7887CE2B96}" type="presParOf" srcId="{7DC3E0C3-4BE5-4960-A191-1671DBE5E777}" destId="{F59E16B6-DDB6-4D6E-BF83-E5AD20E9B73C}" srcOrd="0" destOrd="0" presId="urn:microsoft.com/office/officeart/2005/8/layout/list1"/>
    <dgm:cxn modelId="{D74B59DA-2388-4BEC-B826-616D2717F679}" type="presParOf" srcId="{7DC3E0C3-4BE5-4960-A191-1671DBE5E777}" destId="{57AF32A2-1134-4B29-A655-06EDF41E6E91}" srcOrd="1" destOrd="0" presId="urn:microsoft.com/office/officeart/2005/8/layout/list1"/>
    <dgm:cxn modelId="{EC37CE5A-C298-4326-99E3-92EA1E938B41}" type="presParOf" srcId="{E79E96AE-6A09-4F8B-B211-6888054C1D53}" destId="{785EB43B-6910-48ED-9A50-82FAC6D7A13E}" srcOrd="5" destOrd="0" presId="urn:microsoft.com/office/officeart/2005/8/layout/list1"/>
    <dgm:cxn modelId="{46C39A9D-F0A5-47D9-BF11-1475C557E060}" type="presParOf" srcId="{E79E96AE-6A09-4F8B-B211-6888054C1D53}" destId="{079DE706-A2D3-4445-9794-0E5C25F21901}" srcOrd="6" destOrd="0" presId="urn:microsoft.com/office/officeart/2005/8/layout/list1"/>
    <dgm:cxn modelId="{5B2E24F3-5A0C-4915-8109-0D4BF505941C}" type="presParOf" srcId="{E79E96AE-6A09-4F8B-B211-6888054C1D53}" destId="{F1B77D51-4682-4E86-ACF0-5D45967A3AE4}" srcOrd="7" destOrd="0" presId="urn:microsoft.com/office/officeart/2005/8/layout/list1"/>
    <dgm:cxn modelId="{35F30FFD-9825-4077-B0AA-D6E102D0D685}" type="presParOf" srcId="{E79E96AE-6A09-4F8B-B211-6888054C1D53}" destId="{5C22A2A6-0040-4D9F-9273-4FC65D3DA576}" srcOrd="8" destOrd="0" presId="urn:microsoft.com/office/officeart/2005/8/layout/list1"/>
    <dgm:cxn modelId="{90EF358C-C3A7-4A8F-A969-932D079CCADE}" type="presParOf" srcId="{5C22A2A6-0040-4D9F-9273-4FC65D3DA576}" destId="{9889988F-0C54-49B0-A0D9-6257F7FEFED8}" srcOrd="0" destOrd="0" presId="urn:microsoft.com/office/officeart/2005/8/layout/list1"/>
    <dgm:cxn modelId="{EF6E0B7D-251B-41E8-9C7B-D206B94D6B35}" type="presParOf" srcId="{5C22A2A6-0040-4D9F-9273-4FC65D3DA576}" destId="{16AE2828-5D45-4F8E-A876-DEA5F585C73B}" srcOrd="1" destOrd="0" presId="urn:microsoft.com/office/officeart/2005/8/layout/list1"/>
    <dgm:cxn modelId="{4E4AFC30-0E70-44A8-B150-C74781249F7B}" type="presParOf" srcId="{E79E96AE-6A09-4F8B-B211-6888054C1D53}" destId="{A7C3BCE1-5E5F-4191-ADEF-36E6C819A0DF}" srcOrd="9" destOrd="0" presId="urn:microsoft.com/office/officeart/2005/8/layout/list1"/>
    <dgm:cxn modelId="{FA8614EF-8397-4903-BA2E-F34DDD670846}" type="presParOf" srcId="{E79E96AE-6A09-4F8B-B211-6888054C1D53}" destId="{3BAEA7D5-01F9-4CBC-930D-11FD150EE56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20EC95-A853-4764-B960-71ACB232CE26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71AE4102-7DF0-45F2-9FC1-B7AF25C672EC}">
      <dgm:prSet phldrT="[Text]"/>
      <dgm:spPr/>
      <dgm:t>
        <a:bodyPr/>
        <a:lstStyle/>
        <a:p>
          <a:r>
            <a:rPr lang="en-US" dirty="0" smtClean="0"/>
            <a:t>ACCOUNT OPERATION</a:t>
          </a:r>
          <a:endParaRPr lang="en-US" dirty="0"/>
        </a:p>
      </dgm:t>
    </dgm:pt>
    <dgm:pt modelId="{84D9A0E5-1666-4DAF-8595-8ED6E5782553}" type="parTrans" cxnId="{6C3FBF4C-EC47-4772-AD19-129E1A2A1238}">
      <dgm:prSet/>
      <dgm:spPr/>
      <dgm:t>
        <a:bodyPr/>
        <a:lstStyle/>
        <a:p>
          <a:endParaRPr lang="en-US"/>
        </a:p>
      </dgm:t>
    </dgm:pt>
    <dgm:pt modelId="{3B07CD59-1C6A-44D3-8DB9-7FE065C0C97A}" type="sibTrans" cxnId="{6C3FBF4C-EC47-4772-AD19-129E1A2A1238}">
      <dgm:prSet/>
      <dgm:spPr/>
      <dgm:t>
        <a:bodyPr/>
        <a:lstStyle/>
        <a:p>
          <a:endParaRPr lang="en-US"/>
        </a:p>
      </dgm:t>
    </dgm:pt>
    <dgm:pt modelId="{C3E2CF4A-C6FD-4550-AC2D-50196537F097}">
      <dgm:prSet phldrT="[Text]"/>
      <dgm:spPr/>
      <dgm:t>
        <a:bodyPr/>
        <a:lstStyle/>
        <a:p>
          <a:r>
            <a:rPr lang="en-US" dirty="0" smtClean="0"/>
            <a:t>Withdrawals, </a:t>
          </a:r>
          <a:r>
            <a:rPr lang="en-US" dirty="0" err="1" smtClean="0"/>
            <a:t>Deposits,Transfers</a:t>
          </a:r>
          <a:endParaRPr lang="en-US" dirty="0"/>
        </a:p>
      </dgm:t>
    </dgm:pt>
    <dgm:pt modelId="{134D3BB4-E7B6-4D8A-BE9C-1E0B25437128}" type="parTrans" cxnId="{B404D3F5-5DB5-4491-8EA9-DAC117648007}">
      <dgm:prSet/>
      <dgm:spPr/>
      <dgm:t>
        <a:bodyPr/>
        <a:lstStyle/>
        <a:p>
          <a:endParaRPr lang="en-US"/>
        </a:p>
      </dgm:t>
    </dgm:pt>
    <dgm:pt modelId="{F97444A1-62A1-4A64-B84A-2DA084169B78}" type="sibTrans" cxnId="{B404D3F5-5DB5-4491-8EA9-DAC117648007}">
      <dgm:prSet/>
      <dgm:spPr/>
      <dgm:t>
        <a:bodyPr/>
        <a:lstStyle/>
        <a:p>
          <a:endParaRPr lang="en-US"/>
        </a:p>
      </dgm:t>
    </dgm:pt>
    <dgm:pt modelId="{1D576D9B-6082-4B63-AD56-8DBCA4F23122}">
      <dgm:prSet phldrT="[Text]"/>
      <dgm:spPr/>
      <dgm:t>
        <a:bodyPr/>
        <a:lstStyle/>
        <a:p>
          <a:r>
            <a:rPr lang="en-US" dirty="0" smtClean="0"/>
            <a:t>And View of Account Details</a:t>
          </a:r>
          <a:endParaRPr lang="en-US" dirty="0"/>
        </a:p>
      </dgm:t>
    </dgm:pt>
    <dgm:pt modelId="{707A552A-F773-4841-AC75-960373C5AF84}" type="parTrans" cxnId="{4716C2FB-6458-4AE7-A681-52ED167EBA56}">
      <dgm:prSet/>
      <dgm:spPr/>
      <dgm:t>
        <a:bodyPr/>
        <a:lstStyle/>
        <a:p>
          <a:endParaRPr lang="en-US"/>
        </a:p>
      </dgm:t>
    </dgm:pt>
    <dgm:pt modelId="{9D3A721F-8440-44E6-979F-ACD37E2C14A4}" type="sibTrans" cxnId="{4716C2FB-6458-4AE7-A681-52ED167EBA56}">
      <dgm:prSet/>
      <dgm:spPr/>
      <dgm:t>
        <a:bodyPr/>
        <a:lstStyle/>
        <a:p>
          <a:endParaRPr lang="en-US"/>
        </a:p>
      </dgm:t>
    </dgm:pt>
    <dgm:pt modelId="{122D9D5F-6680-485E-97EF-2598A2C1E43C}" type="pres">
      <dgm:prSet presAssocID="{9420EC95-A853-4764-B960-71ACB232CE26}" presName="compositeShape" presStyleCnt="0">
        <dgm:presLayoutVars>
          <dgm:dir/>
          <dgm:resizeHandles/>
        </dgm:presLayoutVars>
      </dgm:prSet>
      <dgm:spPr/>
    </dgm:pt>
    <dgm:pt modelId="{B2D7311D-AEF4-4691-A155-EC80399792AA}" type="pres">
      <dgm:prSet presAssocID="{9420EC95-A853-4764-B960-71ACB232CE26}" presName="pyramid" presStyleLbl="node1" presStyleIdx="0" presStyleCnt="1"/>
      <dgm:spPr/>
    </dgm:pt>
    <dgm:pt modelId="{20E21EEE-6623-40CD-8157-B44C145D42FF}" type="pres">
      <dgm:prSet presAssocID="{9420EC95-A853-4764-B960-71ACB232CE26}" presName="theList" presStyleCnt="0"/>
      <dgm:spPr/>
    </dgm:pt>
    <dgm:pt modelId="{EF8CE6AD-0050-4D45-A448-BBD87701D0CA}" type="pres">
      <dgm:prSet presAssocID="{71AE4102-7DF0-45F2-9FC1-B7AF25C672EC}" presName="aNode" presStyleLbl="fgAcc1" presStyleIdx="0" presStyleCnt="3" custScaleX="2820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097055-3A35-4181-BED9-D6F2834C5457}" type="pres">
      <dgm:prSet presAssocID="{71AE4102-7DF0-45F2-9FC1-B7AF25C672EC}" presName="aSpace" presStyleCnt="0"/>
      <dgm:spPr/>
    </dgm:pt>
    <dgm:pt modelId="{96E8FE93-8364-4A31-A615-5B75A52FFAE9}" type="pres">
      <dgm:prSet presAssocID="{C3E2CF4A-C6FD-4550-AC2D-50196537F097}" presName="aNode" presStyleLbl="fgAcc1" presStyleIdx="1" presStyleCnt="3" custScaleX="197802">
        <dgm:presLayoutVars>
          <dgm:bulletEnabled val="1"/>
        </dgm:presLayoutVars>
      </dgm:prSet>
      <dgm:spPr/>
    </dgm:pt>
    <dgm:pt modelId="{C7DB7414-44F9-49DF-A7AF-8FEE844EEB08}" type="pres">
      <dgm:prSet presAssocID="{C3E2CF4A-C6FD-4550-AC2D-50196537F097}" presName="aSpace" presStyleCnt="0"/>
      <dgm:spPr/>
    </dgm:pt>
    <dgm:pt modelId="{6323F831-B0C8-47CA-9888-6B8AE3B30602}" type="pres">
      <dgm:prSet presAssocID="{1D576D9B-6082-4B63-AD56-8DBCA4F23122}" presName="aNode" presStyleLbl="fgAcc1" presStyleIdx="2" presStyleCnt="3" custScaleX="197802">
        <dgm:presLayoutVars>
          <dgm:bulletEnabled val="1"/>
        </dgm:presLayoutVars>
      </dgm:prSet>
      <dgm:spPr/>
    </dgm:pt>
    <dgm:pt modelId="{354C927B-539F-457A-A744-81B92F53B7AF}" type="pres">
      <dgm:prSet presAssocID="{1D576D9B-6082-4B63-AD56-8DBCA4F23122}" presName="aSpace" presStyleCnt="0"/>
      <dgm:spPr/>
    </dgm:pt>
  </dgm:ptLst>
  <dgm:cxnLst>
    <dgm:cxn modelId="{E93958B8-0B97-45D1-81A6-609A6E7DC5C7}" type="presOf" srcId="{1D576D9B-6082-4B63-AD56-8DBCA4F23122}" destId="{6323F831-B0C8-47CA-9888-6B8AE3B30602}" srcOrd="0" destOrd="0" presId="urn:microsoft.com/office/officeart/2005/8/layout/pyramid2"/>
    <dgm:cxn modelId="{4716C2FB-6458-4AE7-A681-52ED167EBA56}" srcId="{9420EC95-A853-4764-B960-71ACB232CE26}" destId="{1D576D9B-6082-4B63-AD56-8DBCA4F23122}" srcOrd="2" destOrd="0" parTransId="{707A552A-F773-4841-AC75-960373C5AF84}" sibTransId="{9D3A721F-8440-44E6-979F-ACD37E2C14A4}"/>
    <dgm:cxn modelId="{26D6AEA0-0E29-4C67-9FBE-8F6558A83130}" type="presOf" srcId="{9420EC95-A853-4764-B960-71ACB232CE26}" destId="{122D9D5F-6680-485E-97EF-2598A2C1E43C}" srcOrd="0" destOrd="0" presId="urn:microsoft.com/office/officeart/2005/8/layout/pyramid2"/>
    <dgm:cxn modelId="{F105614D-84FA-4FA3-8B10-5B8EACCD2566}" type="presOf" srcId="{71AE4102-7DF0-45F2-9FC1-B7AF25C672EC}" destId="{EF8CE6AD-0050-4D45-A448-BBD87701D0CA}" srcOrd="0" destOrd="0" presId="urn:microsoft.com/office/officeart/2005/8/layout/pyramid2"/>
    <dgm:cxn modelId="{6C3FBF4C-EC47-4772-AD19-129E1A2A1238}" srcId="{9420EC95-A853-4764-B960-71ACB232CE26}" destId="{71AE4102-7DF0-45F2-9FC1-B7AF25C672EC}" srcOrd="0" destOrd="0" parTransId="{84D9A0E5-1666-4DAF-8595-8ED6E5782553}" sibTransId="{3B07CD59-1C6A-44D3-8DB9-7FE065C0C97A}"/>
    <dgm:cxn modelId="{B404D3F5-5DB5-4491-8EA9-DAC117648007}" srcId="{9420EC95-A853-4764-B960-71ACB232CE26}" destId="{C3E2CF4A-C6FD-4550-AC2D-50196537F097}" srcOrd="1" destOrd="0" parTransId="{134D3BB4-E7B6-4D8A-BE9C-1E0B25437128}" sibTransId="{F97444A1-62A1-4A64-B84A-2DA084169B78}"/>
    <dgm:cxn modelId="{94899084-DEBC-4FC7-BE9F-4DA16ABAB124}" type="presOf" srcId="{C3E2CF4A-C6FD-4550-AC2D-50196537F097}" destId="{96E8FE93-8364-4A31-A615-5B75A52FFAE9}" srcOrd="0" destOrd="0" presId="urn:microsoft.com/office/officeart/2005/8/layout/pyramid2"/>
    <dgm:cxn modelId="{6146ADF9-CE7A-4337-B20A-59BCCF01B64D}" type="presParOf" srcId="{122D9D5F-6680-485E-97EF-2598A2C1E43C}" destId="{B2D7311D-AEF4-4691-A155-EC80399792AA}" srcOrd="0" destOrd="0" presId="urn:microsoft.com/office/officeart/2005/8/layout/pyramid2"/>
    <dgm:cxn modelId="{E4B4817E-7457-4E4B-BBD6-3DF2D444D296}" type="presParOf" srcId="{122D9D5F-6680-485E-97EF-2598A2C1E43C}" destId="{20E21EEE-6623-40CD-8157-B44C145D42FF}" srcOrd="1" destOrd="0" presId="urn:microsoft.com/office/officeart/2005/8/layout/pyramid2"/>
    <dgm:cxn modelId="{5C9AA088-1048-4A34-B2FA-2EA47777E927}" type="presParOf" srcId="{20E21EEE-6623-40CD-8157-B44C145D42FF}" destId="{EF8CE6AD-0050-4D45-A448-BBD87701D0CA}" srcOrd="0" destOrd="0" presId="urn:microsoft.com/office/officeart/2005/8/layout/pyramid2"/>
    <dgm:cxn modelId="{AA2C540C-8747-4359-A117-0474E09C8D2B}" type="presParOf" srcId="{20E21EEE-6623-40CD-8157-B44C145D42FF}" destId="{34097055-3A35-4181-BED9-D6F2834C5457}" srcOrd="1" destOrd="0" presId="urn:microsoft.com/office/officeart/2005/8/layout/pyramid2"/>
    <dgm:cxn modelId="{E9593BAA-957E-451F-BF2C-77E92FE5591F}" type="presParOf" srcId="{20E21EEE-6623-40CD-8157-B44C145D42FF}" destId="{96E8FE93-8364-4A31-A615-5B75A52FFAE9}" srcOrd="2" destOrd="0" presId="urn:microsoft.com/office/officeart/2005/8/layout/pyramid2"/>
    <dgm:cxn modelId="{06A6B55E-1CA1-4534-8526-46539267C2E1}" type="presParOf" srcId="{20E21EEE-6623-40CD-8157-B44C145D42FF}" destId="{C7DB7414-44F9-49DF-A7AF-8FEE844EEB08}" srcOrd="3" destOrd="0" presId="urn:microsoft.com/office/officeart/2005/8/layout/pyramid2"/>
    <dgm:cxn modelId="{6597513D-4917-4BD8-A052-0E828ED44276}" type="presParOf" srcId="{20E21EEE-6623-40CD-8157-B44C145D42FF}" destId="{6323F831-B0C8-47CA-9888-6B8AE3B30602}" srcOrd="4" destOrd="0" presId="urn:microsoft.com/office/officeart/2005/8/layout/pyramid2"/>
    <dgm:cxn modelId="{6F1E76C4-ACEA-4E5D-85F3-F283CF04AF65}" type="presParOf" srcId="{20E21EEE-6623-40CD-8157-B44C145D42FF}" destId="{354C927B-539F-457A-A744-81B92F53B7A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D82F4-D15F-4413-8A7D-9A8939F0F662}">
      <dsp:nvSpPr>
        <dsp:cNvPr id="0" name=""/>
        <dsp:cNvSpPr/>
      </dsp:nvSpPr>
      <dsp:spPr>
        <a:xfrm rot="10800000">
          <a:off x="1669383" y="0"/>
          <a:ext cx="5168646" cy="147002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8240" tIns="125730" rIns="234696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Project On a Banking Application Using </a:t>
          </a:r>
          <a:r>
            <a:rPr lang="en-US" sz="3300" kern="1200" dirty="0" err="1" smtClean="0"/>
            <a:t>JavaFX</a:t>
          </a:r>
          <a:endParaRPr lang="en-US" sz="3300" kern="1200" dirty="0"/>
        </a:p>
      </dsp:txBody>
      <dsp:txXfrm rot="10800000">
        <a:off x="2036889" y="0"/>
        <a:ext cx="4801140" cy="1470025"/>
      </dsp:txXfrm>
    </dsp:sp>
    <dsp:sp modelId="{FD9E21BB-65DE-4AE4-B769-197CC7B805BD}">
      <dsp:nvSpPr>
        <dsp:cNvPr id="0" name=""/>
        <dsp:cNvSpPr/>
      </dsp:nvSpPr>
      <dsp:spPr>
        <a:xfrm>
          <a:off x="934370" y="0"/>
          <a:ext cx="1470025" cy="147002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F9E19-1830-4857-9546-C3DFB721D622}">
      <dsp:nvSpPr>
        <dsp:cNvPr id="0" name=""/>
        <dsp:cNvSpPr/>
      </dsp:nvSpPr>
      <dsp:spPr>
        <a:xfrm rot="10800000">
          <a:off x="1460080" y="139"/>
          <a:ext cx="5472684" cy="326491"/>
        </a:xfrm>
        <a:prstGeom prst="homePlat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3974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PROJECT TOUR</a:t>
          </a:r>
          <a:endParaRPr lang="en-US" sz="1500" kern="1200" dirty="0"/>
        </a:p>
      </dsp:txBody>
      <dsp:txXfrm rot="10800000">
        <a:off x="1541703" y="139"/>
        <a:ext cx="5391061" cy="326491"/>
      </dsp:txXfrm>
    </dsp:sp>
    <dsp:sp modelId="{A55FC1F5-FF69-4E3B-845F-3EFC705E8543}">
      <dsp:nvSpPr>
        <dsp:cNvPr id="0" name=""/>
        <dsp:cNvSpPr/>
      </dsp:nvSpPr>
      <dsp:spPr>
        <a:xfrm>
          <a:off x="1296835" y="139"/>
          <a:ext cx="326491" cy="326491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3B81883-7C9E-4132-B412-66BCD5F06EBF}">
      <dsp:nvSpPr>
        <dsp:cNvPr id="0" name=""/>
        <dsp:cNvSpPr/>
      </dsp:nvSpPr>
      <dsp:spPr>
        <a:xfrm rot="10800000">
          <a:off x="1213784" y="408254"/>
          <a:ext cx="5802030" cy="326491"/>
        </a:xfrm>
        <a:prstGeom prst="homePlat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3974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ADMIN DASHBOARD</a:t>
          </a:r>
          <a:endParaRPr lang="en-US" sz="1500" kern="1200" dirty="0"/>
        </a:p>
      </dsp:txBody>
      <dsp:txXfrm rot="10800000">
        <a:off x="1295407" y="408254"/>
        <a:ext cx="5720407" cy="326491"/>
      </dsp:txXfrm>
    </dsp:sp>
    <dsp:sp modelId="{A6732608-2C37-413E-97AF-5CFBA35F4ADC}">
      <dsp:nvSpPr>
        <dsp:cNvPr id="0" name=""/>
        <dsp:cNvSpPr/>
      </dsp:nvSpPr>
      <dsp:spPr>
        <a:xfrm>
          <a:off x="1215212" y="408254"/>
          <a:ext cx="326491" cy="326491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7FB117-E85E-406C-B151-338BEFCDFD8F}">
      <dsp:nvSpPr>
        <dsp:cNvPr id="0" name=""/>
        <dsp:cNvSpPr/>
      </dsp:nvSpPr>
      <dsp:spPr>
        <a:xfrm rot="10800000">
          <a:off x="1460080" y="816368"/>
          <a:ext cx="5472684" cy="326491"/>
        </a:xfrm>
        <a:prstGeom prst="homePlat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3974" tIns="57150" rIns="10668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STAFF DASHBOARD</a:t>
          </a:r>
          <a:endParaRPr lang="en-US" sz="1500" kern="1200" dirty="0"/>
        </a:p>
      </dsp:txBody>
      <dsp:txXfrm rot="10800000">
        <a:off x="1541703" y="816368"/>
        <a:ext cx="5391061" cy="326491"/>
      </dsp:txXfrm>
    </dsp:sp>
    <dsp:sp modelId="{8F3B8196-972F-44F3-8BD0-90DE44749F29}">
      <dsp:nvSpPr>
        <dsp:cNvPr id="0" name=""/>
        <dsp:cNvSpPr/>
      </dsp:nvSpPr>
      <dsp:spPr>
        <a:xfrm>
          <a:off x="1296835" y="816368"/>
          <a:ext cx="326491" cy="326491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9CCBC-6A9D-4B67-8009-8CD325B1ABE1}">
      <dsp:nvSpPr>
        <dsp:cNvPr id="0" name=""/>
        <dsp:cNvSpPr/>
      </dsp:nvSpPr>
      <dsp:spPr>
        <a:xfrm>
          <a:off x="1961832" y="307894"/>
          <a:ext cx="3840480" cy="384048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Admin Portal</a:t>
          </a:r>
          <a:endParaRPr lang="en-US" sz="3200" kern="1200" dirty="0"/>
        </a:p>
      </dsp:txBody>
      <dsp:txXfrm>
        <a:off x="3985856" y="1121710"/>
        <a:ext cx="1371600" cy="1143000"/>
      </dsp:txXfrm>
    </dsp:sp>
    <dsp:sp modelId="{F7297716-6198-432D-8B94-42410BE80DD5}">
      <dsp:nvSpPr>
        <dsp:cNvPr id="0" name=""/>
        <dsp:cNvSpPr/>
      </dsp:nvSpPr>
      <dsp:spPr>
        <a:xfrm>
          <a:off x="1965960" y="434339"/>
          <a:ext cx="3840480" cy="384048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Staff Portal</a:t>
          </a:r>
          <a:endParaRPr lang="en-US" sz="3200" kern="1200" dirty="0"/>
        </a:p>
      </dsp:txBody>
      <dsp:txXfrm>
        <a:off x="2880359" y="2926080"/>
        <a:ext cx="2057400" cy="1005840"/>
      </dsp:txXfrm>
    </dsp:sp>
    <dsp:sp modelId="{DE5EF262-C1CD-4D5D-A4BF-B4DABFED2A81}">
      <dsp:nvSpPr>
        <dsp:cNvPr id="0" name=""/>
        <dsp:cNvSpPr/>
      </dsp:nvSpPr>
      <dsp:spPr>
        <a:xfrm>
          <a:off x="1886864" y="297179"/>
          <a:ext cx="3840480" cy="384048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LogIn</a:t>
          </a:r>
          <a:endParaRPr lang="en-US" sz="3200" kern="1200" dirty="0" smtClean="0"/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Window</a:t>
          </a:r>
          <a:endParaRPr lang="en-US" sz="3200" kern="1200" dirty="0"/>
        </a:p>
      </dsp:txBody>
      <dsp:txXfrm>
        <a:off x="2331719" y="1110995"/>
        <a:ext cx="1371600" cy="1143000"/>
      </dsp:txXfrm>
    </dsp:sp>
    <dsp:sp modelId="{CCE87859-0965-4FBD-8F3F-8C3DF24EE907}">
      <dsp:nvSpPr>
        <dsp:cNvPr id="0" name=""/>
        <dsp:cNvSpPr/>
      </dsp:nvSpPr>
      <dsp:spPr>
        <a:xfrm>
          <a:off x="1724405" y="70150"/>
          <a:ext cx="4315968" cy="4315968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2F990-91B9-4618-98DC-B7B85377E699}">
      <dsp:nvSpPr>
        <dsp:cNvPr id="0" name=""/>
        <dsp:cNvSpPr/>
      </dsp:nvSpPr>
      <dsp:spPr>
        <a:xfrm>
          <a:off x="1728216" y="196353"/>
          <a:ext cx="4315968" cy="4315968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95831-4F8C-4E3A-AC98-603C55CD7E37}">
      <dsp:nvSpPr>
        <dsp:cNvPr id="0" name=""/>
        <dsp:cNvSpPr/>
      </dsp:nvSpPr>
      <dsp:spPr>
        <a:xfrm>
          <a:off x="1648803" y="59435"/>
          <a:ext cx="4315968" cy="4315968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C9CC9-5056-4EE0-AC83-359885D1E7F1}">
      <dsp:nvSpPr>
        <dsp:cNvPr id="0" name=""/>
        <dsp:cNvSpPr/>
      </dsp:nvSpPr>
      <dsp:spPr>
        <a:xfrm>
          <a:off x="0" y="0"/>
          <a:ext cx="1935162" cy="193516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30528A-14F9-4685-AED8-DAB50AA47EE0}">
      <dsp:nvSpPr>
        <dsp:cNvPr id="0" name=""/>
        <dsp:cNvSpPr/>
      </dsp:nvSpPr>
      <dsp:spPr>
        <a:xfrm>
          <a:off x="967581" y="0"/>
          <a:ext cx="6804819" cy="19351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LANDING PAGE OF  THE </a:t>
          </a:r>
          <a:endParaRPr lang="en-US" sz="1600" kern="1200" dirty="0"/>
        </a:p>
      </dsp:txBody>
      <dsp:txXfrm>
        <a:off x="967581" y="0"/>
        <a:ext cx="3402409" cy="580549"/>
      </dsp:txXfrm>
    </dsp:sp>
    <dsp:sp modelId="{AF5E1A93-C655-4A12-9831-639AA05BD5B7}">
      <dsp:nvSpPr>
        <dsp:cNvPr id="0" name=""/>
        <dsp:cNvSpPr/>
      </dsp:nvSpPr>
      <dsp:spPr>
        <a:xfrm>
          <a:off x="338653" y="580549"/>
          <a:ext cx="1257854" cy="125785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4C7DD-7DD5-4589-903B-DB9ABF84A36E}">
      <dsp:nvSpPr>
        <dsp:cNvPr id="0" name=""/>
        <dsp:cNvSpPr/>
      </dsp:nvSpPr>
      <dsp:spPr>
        <a:xfrm>
          <a:off x="967581" y="580549"/>
          <a:ext cx="6804819" cy="12578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IS A LOG IN VIEW FROM WHICH</a:t>
          </a:r>
          <a:endParaRPr lang="en-US" sz="1600" kern="1200" dirty="0"/>
        </a:p>
      </dsp:txBody>
      <dsp:txXfrm>
        <a:off x="967581" y="580549"/>
        <a:ext cx="3402409" cy="580547"/>
      </dsp:txXfrm>
    </dsp:sp>
    <dsp:sp modelId="{68480D39-7B99-4313-86B9-118B245F42E9}">
      <dsp:nvSpPr>
        <dsp:cNvPr id="0" name=""/>
        <dsp:cNvSpPr/>
      </dsp:nvSpPr>
      <dsp:spPr>
        <a:xfrm>
          <a:off x="677306" y="1161097"/>
          <a:ext cx="580548" cy="58054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C87811-F5B5-464A-82D4-2E68A95D2F7A}">
      <dsp:nvSpPr>
        <dsp:cNvPr id="0" name=""/>
        <dsp:cNvSpPr/>
      </dsp:nvSpPr>
      <dsp:spPr>
        <a:xfrm>
          <a:off x="967581" y="1161097"/>
          <a:ext cx="6804819" cy="58054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USERS ARE REDIRECTED TO ATTRIBUTED ROLES </a:t>
          </a:r>
          <a:endParaRPr lang="en-US" sz="1600" kern="1200" dirty="0"/>
        </a:p>
      </dsp:txBody>
      <dsp:txXfrm>
        <a:off x="967581" y="1161097"/>
        <a:ext cx="3402409" cy="580548"/>
      </dsp:txXfrm>
    </dsp:sp>
    <dsp:sp modelId="{051851D7-4EA4-4CF7-98F2-1064D44A1EDD}">
      <dsp:nvSpPr>
        <dsp:cNvPr id="0" name=""/>
        <dsp:cNvSpPr/>
      </dsp:nvSpPr>
      <dsp:spPr>
        <a:xfrm>
          <a:off x="4369990" y="0"/>
          <a:ext cx="3402409" cy="580549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USERS COULD BE</a:t>
          </a:r>
          <a:endParaRPr lang="en-US" sz="1500" kern="1200" dirty="0"/>
        </a:p>
      </dsp:txBody>
      <dsp:txXfrm>
        <a:off x="4369990" y="0"/>
        <a:ext cx="3402409" cy="580549"/>
      </dsp:txXfrm>
    </dsp:sp>
    <dsp:sp modelId="{709ED528-3BAF-49A8-9139-662B8EFC0035}">
      <dsp:nvSpPr>
        <dsp:cNvPr id="0" name=""/>
        <dsp:cNvSpPr/>
      </dsp:nvSpPr>
      <dsp:spPr>
        <a:xfrm>
          <a:off x="4369990" y="580549"/>
          <a:ext cx="3402409" cy="58054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ADMIN</a:t>
          </a:r>
          <a:endParaRPr lang="en-US" sz="1500" kern="1200" dirty="0"/>
        </a:p>
      </dsp:txBody>
      <dsp:txXfrm>
        <a:off x="4369990" y="580549"/>
        <a:ext cx="3402409" cy="580547"/>
      </dsp:txXfrm>
    </dsp:sp>
    <dsp:sp modelId="{F7BAD793-5C0C-42B5-A364-1A1D1A432F4B}">
      <dsp:nvSpPr>
        <dsp:cNvPr id="0" name=""/>
        <dsp:cNvSpPr/>
      </dsp:nvSpPr>
      <dsp:spPr>
        <a:xfrm>
          <a:off x="4369990" y="1161097"/>
          <a:ext cx="3402409" cy="580548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or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STAFF</a:t>
          </a:r>
          <a:endParaRPr lang="en-US" sz="1500" kern="1200" dirty="0"/>
        </a:p>
      </dsp:txBody>
      <dsp:txXfrm>
        <a:off x="4369990" y="1161097"/>
        <a:ext cx="3402409" cy="5805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F404C-7231-415A-A057-7ACA02049C34}">
      <dsp:nvSpPr>
        <dsp:cNvPr id="0" name=""/>
        <dsp:cNvSpPr/>
      </dsp:nvSpPr>
      <dsp:spPr>
        <a:xfrm>
          <a:off x="0" y="677279"/>
          <a:ext cx="84582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5A0834-1ABA-49FA-AB1B-6F38153EAB73}">
      <dsp:nvSpPr>
        <dsp:cNvPr id="0" name=""/>
        <dsp:cNvSpPr/>
      </dsp:nvSpPr>
      <dsp:spPr>
        <a:xfrm>
          <a:off x="422910" y="396839"/>
          <a:ext cx="592074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STAFF MANAGEMENT: Adding a </a:t>
          </a:r>
          <a:r>
            <a:rPr lang="en-US" sz="1900" kern="1200" dirty="0" err="1" smtClean="0"/>
            <a:t>Staff,Deleting,Updating</a:t>
          </a:r>
          <a:r>
            <a:rPr lang="en-US" sz="1900" kern="1200" dirty="0" smtClean="0"/>
            <a:t> and Viewing Staff Details.</a:t>
          </a:r>
          <a:endParaRPr lang="en-US" sz="1900" kern="1200" dirty="0"/>
        </a:p>
      </dsp:txBody>
      <dsp:txXfrm>
        <a:off x="450290" y="424219"/>
        <a:ext cx="5865980" cy="506120"/>
      </dsp:txXfrm>
    </dsp:sp>
    <dsp:sp modelId="{079DE706-A2D3-4445-9794-0E5C25F21901}">
      <dsp:nvSpPr>
        <dsp:cNvPr id="0" name=""/>
        <dsp:cNvSpPr/>
      </dsp:nvSpPr>
      <dsp:spPr>
        <a:xfrm>
          <a:off x="0" y="1539119"/>
          <a:ext cx="84582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F32A2-1134-4B29-A655-06EDF41E6E91}">
      <dsp:nvSpPr>
        <dsp:cNvPr id="0" name=""/>
        <dsp:cNvSpPr/>
      </dsp:nvSpPr>
      <dsp:spPr>
        <a:xfrm>
          <a:off x="422910" y="1258679"/>
          <a:ext cx="592074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ACCOUNT MANAGEMENT: Creating</a:t>
          </a:r>
          <a:r>
            <a:rPr lang="en-US" sz="1900" kern="1200" dirty="0" smtClean="0"/>
            <a:t> an </a:t>
          </a:r>
          <a:r>
            <a:rPr lang="en-US" sz="1900" kern="1200" dirty="0" err="1" smtClean="0"/>
            <a:t>Account,Deleting,Updating</a:t>
          </a:r>
          <a:r>
            <a:rPr lang="en-US" sz="1900" kern="1200" dirty="0" smtClean="0"/>
            <a:t> and Viewing </a:t>
          </a:r>
          <a:r>
            <a:rPr lang="en-US" sz="1900" kern="1200" dirty="0" err="1" smtClean="0"/>
            <a:t>Acount</a:t>
          </a:r>
          <a:r>
            <a:rPr lang="en-US" sz="1900" kern="1200" dirty="0" smtClean="0"/>
            <a:t> Details.</a:t>
          </a:r>
          <a:endParaRPr lang="en-US" sz="1900" kern="1200" dirty="0"/>
        </a:p>
      </dsp:txBody>
      <dsp:txXfrm>
        <a:off x="450290" y="1286059"/>
        <a:ext cx="5865980" cy="506120"/>
      </dsp:txXfrm>
    </dsp:sp>
    <dsp:sp modelId="{3BAEA7D5-01F9-4CBC-930D-11FD150EE56D}">
      <dsp:nvSpPr>
        <dsp:cNvPr id="0" name=""/>
        <dsp:cNvSpPr/>
      </dsp:nvSpPr>
      <dsp:spPr>
        <a:xfrm>
          <a:off x="0" y="2400960"/>
          <a:ext cx="84582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E2828-5D45-4F8E-A876-DEA5F585C73B}">
      <dsp:nvSpPr>
        <dsp:cNvPr id="0" name=""/>
        <dsp:cNvSpPr/>
      </dsp:nvSpPr>
      <dsp:spPr>
        <a:xfrm>
          <a:off x="422910" y="2120520"/>
          <a:ext cx="592074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ACCOUNT OPERATIONS: This include, WITHDRAWALS,DEPOSITS,&amp; TRANSFER OPERATIONS</a:t>
          </a:r>
          <a:endParaRPr lang="en-US" sz="1900" kern="1200" dirty="0"/>
        </a:p>
      </dsp:txBody>
      <dsp:txXfrm>
        <a:off x="450290" y="2147900"/>
        <a:ext cx="5865980" cy="506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7311D-AEF4-4691-A155-EC80399792AA}">
      <dsp:nvSpPr>
        <dsp:cNvPr id="0" name=""/>
        <dsp:cNvSpPr/>
      </dsp:nvSpPr>
      <dsp:spPr>
        <a:xfrm>
          <a:off x="1093469" y="0"/>
          <a:ext cx="3200400" cy="32004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CE6AD-0050-4D45-A448-BBD87701D0CA}">
      <dsp:nvSpPr>
        <dsp:cNvPr id="0" name=""/>
        <dsp:cNvSpPr/>
      </dsp:nvSpPr>
      <dsp:spPr>
        <a:xfrm>
          <a:off x="800102" y="321758"/>
          <a:ext cx="5867394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ACCOUNT OPERATION</a:t>
          </a:r>
          <a:endParaRPr lang="en-US" sz="2500" kern="1200" dirty="0"/>
        </a:p>
      </dsp:txBody>
      <dsp:txXfrm>
        <a:off x="837085" y="358741"/>
        <a:ext cx="5793428" cy="683628"/>
      </dsp:txXfrm>
    </dsp:sp>
    <dsp:sp modelId="{96E8FE93-8364-4A31-A615-5B75A52FFAE9}">
      <dsp:nvSpPr>
        <dsp:cNvPr id="0" name=""/>
        <dsp:cNvSpPr/>
      </dsp:nvSpPr>
      <dsp:spPr>
        <a:xfrm>
          <a:off x="1676402" y="1174052"/>
          <a:ext cx="4114795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Withdrawals, </a:t>
          </a:r>
          <a:r>
            <a:rPr lang="en-US" sz="2400" kern="1200" dirty="0" err="1" smtClean="0"/>
            <a:t>Deposits,Transfers</a:t>
          </a:r>
          <a:endParaRPr lang="en-US" sz="2400" kern="1200" dirty="0"/>
        </a:p>
      </dsp:txBody>
      <dsp:txXfrm>
        <a:off x="1713385" y="1211035"/>
        <a:ext cx="4040829" cy="683628"/>
      </dsp:txXfrm>
    </dsp:sp>
    <dsp:sp modelId="{6323F831-B0C8-47CA-9888-6B8AE3B30602}">
      <dsp:nvSpPr>
        <dsp:cNvPr id="0" name=""/>
        <dsp:cNvSpPr/>
      </dsp:nvSpPr>
      <dsp:spPr>
        <a:xfrm>
          <a:off x="1676402" y="2026347"/>
          <a:ext cx="4114795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And View of Account Details</a:t>
          </a:r>
          <a:endParaRPr lang="en-US" sz="2400" kern="1200" dirty="0"/>
        </a:p>
      </dsp:txBody>
      <dsp:txXfrm>
        <a:off x="1713385" y="2063330"/>
        <a:ext cx="4040829" cy="683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DDAD0-CC6D-4F2A-9A7B-EFB42192363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37BFE-B509-4143-9FA9-4234CB972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53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37BFE-B509-4143-9FA9-4234CB972E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23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the login screen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37BFE-B509-4143-9FA9-4234CB972E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1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F2F-E987-4A50-A2BE-2F448222D8A8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D2890AD-229E-4706-815B-89C4A5A1B3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F2F-E987-4A50-A2BE-2F448222D8A8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90AD-229E-4706-815B-89C4A5A1B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F2F-E987-4A50-A2BE-2F448222D8A8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90AD-229E-4706-815B-89C4A5A1B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F2F-E987-4A50-A2BE-2F448222D8A8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90AD-229E-4706-815B-89C4A5A1B3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F2F-E987-4A50-A2BE-2F448222D8A8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D2890AD-229E-4706-815B-89C4A5A1B34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F2F-E987-4A50-A2BE-2F448222D8A8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90AD-229E-4706-815B-89C4A5A1B3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F2F-E987-4A50-A2BE-2F448222D8A8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90AD-229E-4706-815B-89C4A5A1B3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F2F-E987-4A50-A2BE-2F448222D8A8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90AD-229E-4706-815B-89C4A5A1B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F2F-E987-4A50-A2BE-2F448222D8A8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90AD-229E-4706-815B-89C4A5A1B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F2F-E987-4A50-A2BE-2F448222D8A8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90AD-229E-4706-815B-89C4A5A1B3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AF2F-E987-4A50-A2BE-2F448222D8A8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D2890AD-229E-4706-815B-89C4A5A1B3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5DAF2F-E987-4A50-A2BE-2F448222D8A8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D2890AD-229E-4706-815B-89C4A5A1B3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7325763"/>
              </p:ext>
            </p:extLst>
          </p:nvPr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81400"/>
            <a:ext cx="7924800" cy="25908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The project explains the development of a micro-finance bank desktop application that simulated the banking front desk operations using </a:t>
            </a:r>
            <a:r>
              <a:rPr lang="en-US" sz="3600" b="1" dirty="0" err="1" smtClean="0"/>
              <a:t>JavaFX</a:t>
            </a:r>
            <a:r>
              <a:rPr lang="en-US" sz="3600" b="1" dirty="0" smtClean="0"/>
              <a:t>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5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1160759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16038821"/>
              </p:ext>
            </p:extLst>
          </p:nvPr>
        </p:nvGraphicFramePr>
        <p:xfrm>
          <a:off x="914400" y="14478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65854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792311132"/>
              </p:ext>
            </p:extLst>
          </p:nvPr>
        </p:nvGraphicFramePr>
        <p:xfrm>
          <a:off x="914400" y="381000"/>
          <a:ext cx="7772400" cy="1935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667000"/>
            <a:ext cx="5257799" cy="3810000"/>
          </a:xfrm>
        </p:spPr>
      </p:pic>
    </p:spTree>
    <p:extLst>
      <p:ext uri="{BB962C8B-B14F-4D97-AF65-F5344CB8AC3E}">
        <p14:creationId xmlns:p14="http://schemas.microsoft.com/office/powerpoint/2010/main" val="131851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895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ON LOGGING IN, A SCENE IS SET FOR EACH USER BASED ON THE ROLE ATTRIBUTED FOR THAT USER</a:t>
            </a: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 LOGGING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6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ADMIN USERS: VIEW SET IS: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70" y="1447800"/>
            <a:ext cx="6999460" cy="4572000"/>
          </a:xfrm>
        </p:spPr>
      </p:pic>
    </p:spTree>
    <p:extLst>
      <p:ext uri="{BB962C8B-B14F-4D97-AF65-F5344CB8AC3E}">
        <p14:creationId xmlns:p14="http://schemas.microsoft.com/office/powerpoint/2010/main" val="322245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smtClean="0"/>
              <a:t>STAFF USERS</a:t>
            </a:r>
            <a:r>
              <a:rPr lang="en-US" dirty="0"/>
              <a:t>: VIEW SET IS: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58243"/>
            <a:ext cx="7772400" cy="4551114"/>
          </a:xfrm>
        </p:spPr>
      </p:pic>
    </p:spTree>
    <p:extLst>
      <p:ext uri="{BB962C8B-B14F-4D97-AF65-F5344CB8AC3E}">
        <p14:creationId xmlns:p14="http://schemas.microsoft.com/office/powerpoint/2010/main" val="53522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19119232"/>
              </p:ext>
            </p:extLst>
          </p:nvPr>
        </p:nvGraphicFramePr>
        <p:xfrm>
          <a:off x="381000" y="3200400"/>
          <a:ext cx="84582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OPERATIONS PERFORMED BY ADMIN USERS INCLUDE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80737384"/>
              </p:ext>
            </p:extLst>
          </p:nvPr>
        </p:nvGraphicFramePr>
        <p:xfrm>
          <a:off x="838200" y="3200400"/>
          <a:ext cx="74676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OPERATIONS PERFORMED BY </a:t>
            </a:r>
            <a:r>
              <a:rPr lang="en-US" dirty="0" smtClean="0"/>
              <a:t>STAFF USERS </a:t>
            </a:r>
            <a:r>
              <a:rPr lang="en-US" dirty="0"/>
              <a:t>INCLUDE</a:t>
            </a:r>
          </a:p>
        </p:txBody>
      </p:sp>
    </p:spTree>
    <p:extLst>
      <p:ext uri="{BB962C8B-B14F-4D97-AF65-F5344CB8AC3E}">
        <p14:creationId xmlns:p14="http://schemas.microsoft.com/office/powerpoint/2010/main" val="1514873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159</TotalTime>
  <Words>163</Words>
  <Application>Microsoft Office PowerPoint</Application>
  <PresentationFormat>On-screen Show (4:3)</PresentationFormat>
  <Paragraphs>40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PowerPoint Presentation</vt:lpstr>
      <vt:lpstr>PowerPoint Presentation</vt:lpstr>
      <vt:lpstr>PowerPoint Presentation</vt:lpstr>
      <vt:lpstr>ON LOGGING IN</vt:lpstr>
      <vt:lpstr>FOR ADMIN USERS: VIEW SET IS:</vt:lpstr>
      <vt:lpstr>FOR STAFF USERS: VIEW SET IS:</vt:lpstr>
      <vt:lpstr>OPERATIONS PERFORMED BY ADMIN USERS INCLUDE</vt:lpstr>
      <vt:lpstr>OPERATIONS PERFORMED BY STAFF USERS INCLUDE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Database Design</dc:title>
  <dc:creator>Ferdinand</dc:creator>
  <cp:lastModifiedBy>Ferdinand</cp:lastModifiedBy>
  <cp:revision>12</cp:revision>
  <dcterms:created xsi:type="dcterms:W3CDTF">2018-11-25T09:53:46Z</dcterms:created>
  <dcterms:modified xsi:type="dcterms:W3CDTF">2019-06-01T08:47:58Z</dcterms:modified>
</cp:coreProperties>
</file>